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478785" y="416813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20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478785" y="47404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20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96" y="223519"/>
            <a:ext cx="8131175" cy="85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5370" y="1147063"/>
            <a:ext cx="5985509" cy="2830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737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8785" y="416813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20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8785" y="47404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209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04669" y="984961"/>
            <a:ext cx="5541645" cy="1861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Gill Sans MT"/>
                <a:cs typeface="Gill Sans MT"/>
              </a:rPr>
              <a:t>Heat</a:t>
            </a:r>
            <a:r>
              <a:rPr sz="4800" spc="-25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800" spc="70" dirty="0">
                <a:solidFill>
                  <a:srgbClr val="FFFFFF"/>
                </a:solidFill>
                <a:latin typeface="Gill Sans MT"/>
                <a:cs typeface="Gill Sans MT"/>
              </a:rPr>
              <a:t>Sync,</a:t>
            </a:r>
            <a:r>
              <a:rPr sz="4800" spc="-2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800" spc="-20" dirty="0">
                <a:solidFill>
                  <a:srgbClr val="FFFFFF"/>
                </a:solidFill>
                <a:latin typeface="Gill Sans MT"/>
                <a:cs typeface="Gill Sans MT"/>
              </a:rPr>
              <a:t>Inc.</a:t>
            </a:r>
            <a:endParaRPr sz="4800">
              <a:latin typeface="Gill Sans MT"/>
              <a:cs typeface="Gill Sans MT"/>
            </a:endParaRPr>
          </a:p>
          <a:p>
            <a:pPr marL="12700" marR="5080" algn="ctr">
              <a:lnSpc>
                <a:spcPct val="100000"/>
              </a:lnSpc>
              <a:spcBef>
                <a:spcPts val="50"/>
              </a:spcBef>
            </a:pPr>
            <a:r>
              <a:rPr sz="3600" spc="75" dirty="0">
                <a:solidFill>
                  <a:srgbClr val="FFFFFF"/>
                </a:solidFill>
                <a:latin typeface="Gill Sans MT"/>
                <a:cs typeface="Gill Sans MT"/>
              </a:rPr>
              <a:t>Technology</a:t>
            </a:r>
            <a:r>
              <a:rPr sz="36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Gill Sans MT"/>
                <a:cs typeface="Gill Sans MT"/>
              </a:rPr>
              <a:t>Presentation </a:t>
            </a:r>
            <a:r>
              <a:rPr sz="3600" spc="-30" dirty="0">
                <a:solidFill>
                  <a:srgbClr val="FFFFFF"/>
                </a:solidFill>
                <a:latin typeface="Gill Sans MT"/>
                <a:cs typeface="Gill Sans MT"/>
              </a:rPr>
              <a:t>FY24</a:t>
            </a:r>
            <a:r>
              <a:rPr sz="3600" spc="-2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Gill Sans MT"/>
                <a:cs typeface="Gill Sans MT"/>
              </a:rPr>
              <a:t>RFI101623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21026" y="3477209"/>
            <a:ext cx="54298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RFI</a:t>
            </a: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Net-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Zero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Carbon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Buildings,</a:t>
            </a: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Fiscal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Year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2024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7328" y="4029455"/>
            <a:ext cx="1940052" cy="5410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7167" y="4029455"/>
            <a:ext cx="582168" cy="58369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388614" y="4028694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9"/>
                </a:lnTo>
              </a:path>
            </a:pathLst>
          </a:custGeom>
          <a:ln w="1905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168" y="164592"/>
            <a:ext cx="1173480" cy="11811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1563" y="3221735"/>
            <a:ext cx="1173480" cy="14660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0217" y="516128"/>
            <a:ext cx="30359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Test-</a:t>
            </a:r>
            <a:r>
              <a:rPr dirty="0"/>
              <a:t>Bed</a:t>
            </a:r>
            <a:r>
              <a:rPr spc="10" dirty="0"/>
              <a:t> </a:t>
            </a:r>
            <a:r>
              <a:rPr spc="-10" dirty="0"/>
              <a:t>Scenario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96770" y="1024254"/>
            <a:ext cx="34061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95"/>
              </a:spcBef>
              <a:buClr>
                <a:srgbClr val="757575"/>
              </a:buClr>
              <a:buFont typeface="Tahoma"/>
              <a:buChar char="●"/>
              <a:tabLst>
                <a:tab pos="329565" algn="l"/>
              </a:tabLst>
            </a:pPr>
            <a:r>
              <a:rPr sz="1600" dirty="0">
                <a:latin typeface="Arial"/>
                <a:cs typeface="Arial"/>
              </a:rPr>
              <a:t>Best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environment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Installations: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7586" y="1267845"/>
            <a:ext cx="5176520" cy="11474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46075" indent="-316865">
              <a:lnSpc>
                <a:spcPct val="100000"/>
              </a:lnSpc>
              <a:spcBef>
                <a:spcPts val="385"/>
              </a:spcBef>
              <a:buClr>
                <a:srgbClr val="757575"/>
              </a:buClr>
              <a:buFont typeface="Tahoma"/>
              <a:buChar char="●"/>
              <a:tabLst>
                <a:tab pos="346075" algn="l"/>
              </a:tabLst>
            </a:pPr>
            <a:r>
              <a:rPr sz="1600" dirty="0">
                <a:latin typeface="Arial"/>
                <a:cs typeface="Arial"/>
              </a:rPr>
              <a:t>Commercial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facilities.</a:t>
            </a:r>
            <a:endParaRPr sz="1600">
              <a:latin typeface="Arial"/>
              <a:cs typeface="Arial"/>
            </a:endParaRPr>
          </a:p>
          <a:p>
            <a:pPr marL="346075" indent="-316865">
              <a:lnSpc>
                <a:spcPct val="100000"/>
              </a:lnSpc>
              <a:spcBef>
                <a:spcPts val="285"/>
              </a:spcBef>
              <a:buClr>
                <a:srgbClr val="757575"/>
              </a:buClr>
              <a:buFont typeface="Tahoma"/>
              <a:buChar char="●"/>
              <a:tabLst>
                <a:tab pos="346075" algn="l"/>
              </a:tabLst>
            </a:pPr>
            <a:r>
              <a:rPr sz="1600" dirty="0">
                <a:latin typeface="Arial"/>
                <a:cs typeface="Arial"/>
              </a:rPr>
              <a:t>Military: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warehouses,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field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hospitals,</a:t>
            </a:r>
            <a:r>
              <a:rPr sz="1600" spc="3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service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centers.</a:t>
            </a:r>
            <a:endParaRPr sz="1600">
              <a:latin typeface="Arial"/>
              <a:cs typeface="Arial"/>
            </a:endParaRPr>
          </a:p>
          <a:p>
            <a:pPr marL="346075" indent="-333375">
              <a:lnSpc>
                <a:spcPct val="100000"/>
              </a:lnSpc>
              <a:spcBef>
                <a:spcPts val="290"/>
              </a:spcBef>
              <a:buClr>
                <a:srgbClr val="757575"/>
              </a:buClr>
              <a:buFont typeface="Tahoma"/>
              <a:buChar char="●"/>
              <a:tabLst>
                <a:tab pos="346075" algn="l"/>
              </a:tabLst>
            </a:pPr>
            <a:r>
              <a:rPr sz="1600" dirty="0">
                <a:latin typeface="Arial"/>
                <a:cs typeface="Arial"/>
              </a:rPr>
              <a:t>Use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applications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require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thermal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management:</a:t>
            </a:r>
            <a:endParaRPr sz="1600">
              <a:latin typeface="Arial"/>
              <a:cs typeface="Arial"/>
            </a:endParaRPr>
          </a:p>
          <a:p>
            <a:pPr marL="346075" indent="-333375">
              <a:lnSpc>
                <a:spcPct val="100000"/>
              </a:lnSpc>
              <a:spcBef>
                <a:spcPts val="290"/>
              </a:spcBef>
              <a:buClr>
                <a:srgbClr val="757575"/>
              </a:buClr>
              <a:buFont typeface="Tahoma"/>
              <a:buChar char="●"/>
              <a:tabLst>
                <a:tab pos="346075" algn="l"/>
              </a:tabLst>
            </a:pPr>
            <a:r>
              <a:rPr sz="1600" spc="-10" dirty="0">
                <a:latin typeface="Arial"/>
                <a:cs typeface="Arial"/>
              </a:rPr>
              <a:t>Barracks,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Food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storage;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Medical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stockpile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warehouse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6770" y="2389763"/>
            <a:ext cx="6764655" cy="21107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385"/>
              </a:spcBef>
              <a:buClr>
                <a:srgbClr val="757575"/>
              </a:buClr>
              <a:buFont typeface="Tahoma"/>
              <a:buChar char="●"/>
              <a:tabLst>
                <a:tab pos="329565" algn="l"/>
              </a:tabLst>
            </a:pPr>
            <a:r>
              <a:rPr sz="1600" dirty="0">
                <a:latin typeface="Arial"/>
                <a:cs typeface="Arial"/>
              </a:rPr>
              <a:t>Heat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Sync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manufactured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standard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widths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desired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lengths.</a:t>
            </a:r>
            <a:endParaRPr sz="160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285"/>
              </a:spcBef>
              <a:buClr>
                <a:srgbClr val="757575"/>
              </a:buClr>
              <a:buFont typeface="Tahoma"/>
              <a:buChar char="●"/>
              <a:tabLst>
                <a:tab pos="329565" algn="l"/>
              </a:tabLst>
            </a:pPr>
            <a:r>
              <a:rPr sz="1600" spc="-10" dirty="0">
                <a:latin typeface="Arial"/>
                <a:cs typeface="Arial"/>
              </a:rPr>
              <a:t>Recommend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installation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sites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have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KwHr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usage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measurement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system,</a:t>
            </a:r>
            <a:endParaRPr sz="16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295"/>
              </a:spcBef>
            </a:pPr>
            <a:r>
              <a:rPr sz="1600" dirty="0">
                <a:latin typeface="Arial"/>
                <a:cs typeface="Arial"/>
              </a:rPr>
              <a:t>for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baseline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metrics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future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data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collection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/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monitoring.</a:t>
            </a:r>
            <a:endParaRPr sz="160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190"/>
              </a:spcBef>
              <a:buClr>
                <a:srgbClr val="757575"/>
              </a:buClr>
              <a:buFont typeface="Tahoma"/>
              <a:buChar char="●"/>
              <a:tabLst>
                <a:tab pos="329565" algn="l"/>
              </a:tabLst>
            </a:pPr>
            <a:r>
              <a:rPr sz="1600" dirty="0">
                <a:latin typeface="Arial"/>
                <a:cs typeface="Arial"/>
              </a:rPr>
              <a:t>Ready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support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GSA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portfolio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facilities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projects.</a:t>
            </a:r>
            <a:endParaRPr sz="1600">
              <a:latin typeface="Arial"/>
              <a:cs typeface="Arial"/>
            </a:endParaRPr>
          </a:p>
          <a:p>
            <a:pPr marL="329565" marR="5080" indent="-317500">
              <a:lnSpc>
                <a:spcPct val="100000"/>
              </a:lnSpc>
              <a:buClr>
                <a:srgbClr val="757575"/>
              </a:buClr>
              <a:buFont typeface="Tahoma"/>
              <a:buChar char="●"/>
              <a:tabLst>
                <a:tab pos="329565" algn="l"/>
              </a:tabLst>
            </a:pPr>
            <a:r>
              <a:rPr sz="1600" dirty="0">
                <a:latin typeface="Arial"/>
                <a:cs typeface="Arial"/>
              </a:rPr>
              <a:t>We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have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working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energy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companies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collect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data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well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penetrate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larger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market.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Georgia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Power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Pilot.</a:t>
            </a:r>
            <a:endParaRPr sz="1600">
              <a:latin typeface="Arial"/>
              <a:cs typeface="Arial"/>
            </a:endParaRPr>
          </a:p>
          <a:p>
            <a:pPr marL="329565" marR="297815" indent="-317500">
              <a:lnSpc>
                <a:spcPct val="100000"/>
              </a:lnSpc>
              <a:buClr>
                <a:srgbClr val="757575"/>
              </a:buClr>
              <a:buFont typeface="Tahoma"/>
              <a:buChar char="●"/>
              <a:tabLst>
                <a:tab pos="329565" algn="l"/>
              </a:tabLst>
            </a:pPr>
            <a:r>
              <a:rPr sz="1600" dirty="0">
                <a:latin typeface="Arial"/>
                <a:cs typeface="Arial"/>
              </a:rPr>
              <a:t>New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testing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would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Sync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HVAC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duct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work </a:t>
            </a:r>
            <a:r>
              <a:rPr sz="1600" dirty="0">
                <a:latin typeface="Arial"/>
                <a:cs typeface="Arial"/>
              </a:rPr>
              <a:t>(new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patent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issued).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85" y="291284"/>
            <a:ext cx="907613" cy="95632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919215" y="97535"/>
            <a:ext cx="2807335" cy="1496695"/>
            <a:chOff x="5919215" y="97535"/>
            <a:chExt cx="2807335" cy="14966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5123" y="97535"/>
              <a:ext cx="2781300" cy="11887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919215" y="1132332"/>
              <a:ext cx="2188845" cy="462280"/>
            </a:xfrm>
            <a:custGeom>
              <a:avLst/>
              <a:gdLst/>
              <a:ahLst/>
              <a:cxnLst/>
              <a:rect l="l" t="t" r="r" b="b"/>
              <a:pathLst>
                <a:path w="2188845" h="462280">
                  <a:moveTo>
                    <a:pt x="2188464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2188464" y="461772"/>
                  </a:lnTo>
                  <a:lnTo>
                    <a:pt x="2188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07734" y="1161415"/>
            <a:ext cx="2014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1020" marR="5080" indent="-52895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US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Marine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Corps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Warehouse </a:t>
            </a:r>
            <a:r>
              <a:rPr sz="1200" dirty="0">
                <a:latin typeface="Arial"/>
                <a:cs typeface="Arial"/>
              </a:rPr>
              <a:t>29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Palms,</a:t>
            </a:r>
            <a:r>
              <a:rPr sz="1200" spc="-25" dirty="0">
                <a:latin typeface="Arial"/>
                <a:cs typeface="Arial"/>
              </a:rPr>
              <a:t> CA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168" y="1693164"/>
            <a:ext cx="1639824" cy="212293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32028" y="3857040"/>
            <a:ext cx="1377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15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Commercial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Bldg </a:t>
            </a:r>
            <a:r>
              <a:rPr sz="1200" dirty="0">
                <a:latin typeface="Arial"/>
                <a:cs typeface="Arial"/>
              </a:rPr>
              <a:t>Reroofing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PCM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148" y="513587"/>
            <a:ext cx="8514715" cy="4236720"/>
            <a:chOff x="422148" y="513587"/>
            <a:chExt cx="8514715" cy="4236720"/>
          </a:xfrm>
        </p:grpSpPr>
        <p:sp>
          <p:nvSpPr>
            <p:cNvPr id="3" name="object 3"/>
            <p:cNvSpPr/>
            <p:nvPr/>
          </p:nvSpPr>
          <p:spPr>
            <a:xfrm>
              <a:off x="2478786" y="4740402"/>
              <a:ext cx="6244590" cy="0"/>
            </a:xfrm>
            <a:custGeom>
              <a:avLst/>
              <a:gdLst/>
              <a:ahLst/>
              <a:cxnLst/>
              <a:rect l="l" t="t" r="r" b="b"/>
              <a:pathLst>
                <a:path w="6244590">
                  <a:moveTo>
                    <a:pt x="0" y="0"/>
                  </a:moveTo>
                  <a:lnTo>
                    <a:pt x="6244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9244" y="513587"/>
              <a:ext cx="4317492" cy="4191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48" y="2653283"/>
              <a:ext cx="4177284" cy="20558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92426" y="31241"/>
            <a:ext cx="63436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30315" algn="l"/>
              </a:tabLst>
            </a:pPr>
            <a:r>
              <a:rPr u="sng" dirty="0">
                <a:uFill>
                  <a:solidFill>
                    <a:srgbClr val="000000"/>
                  </a:solidFill>
                </a:uFill>
              </a:rPr>
              <a:t>Additional</a:t>
            </a:r>
            <a:r>
              <a:rPr u="sng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Application</a:t>
            </a:r>
            <a:r>
              <a:rPr u="sng" spc="-11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Ideas: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19244" y="2350007"/>
            <a:ext cx="1149350" cy="307975"/>
          </a:xfrm>
          <a:prstGeom prst="rect">
            <a:avLst/>
          </a:prstGeom>
          <a:solidFill>
            <a:srgbClr val="27C6BC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FFFF00"/>
                </a:solidFill>
                <a:latin typeface="Arial"/>
                <a:cs typeface="Arial"/>
              </a:rPr>
              <a:t>Data</a:t>
            </a:r>
            <a:r>
              <a:rPr sz="1400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Arial"/>
                <a:cs typeface="Arial"/>
              </a:rPr>
              <a:t>Center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9244" y="4396740"/>
            <a:ext cx="2225040" cy="307975"/>
          </a:xfrm>
          <a:prstGeom prst="rect">
            <a:avLst/>
          </a:prstGeom>
          <a:solidFill>
            <a:srgbClr val="27C6BC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FFFF00"/>
                </a:solidFill>
                <a:latin typeface="Arial"/>
                <a:cs typeface="Arial"/>
              </a:rPr>
              <a:t>Military</a:t>
            </a:r>
            <a:r>
              <a:rPr sz="1400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00"/>
                </a:solidFill>
                <a:latin typeface="Arial"/>
                <a:cs typeface="Arial"/>
              </a:rPr>
              <a:t>Garage</a:t>
            </a:r>
            <a:r>
              <a:rPr sz="140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14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Arial"/>
                <a:cs typeface="Arial"/>
              </a:rPr>
              <a:t>Vehicles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2560" y="4383023"/>
            <a:ext cx="3142615" cy="307975"/>
          </a:xfrm>
          <a:prstGeom prst="rect">
            <a:avLst/>
          </a:prstGeom>
          <a:solidFill>
            <a:srgbClr val="27C6BC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rgbClr val="FFFF00"/>
                </a:solidFill>
                <a:latin typeface="Arial"/>
                <a:cs typeface="Arial"/>
              </a:rPr>
              <a:t>Strategic</a:t>
            </a:r>
            <a:r>
              <a:rPr sz="1400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00"/>
                </a:solidFill>
                <a:latin typeface="Arial"/>
                <a:cs typeface="Arial"/>
              </a:rPr>
              <a:t>National</a:t>
            </a:r>
            <a:r>
              <a:rPr sz="140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00"/>
                </a:solidFill>
                <a:latin typeface="Arial"/>
                <a:cs typeface="Arial"/>
              </a:rPr>
              <a:t>Medical</a:t>
            </a:r>
            <a:r>
              <a:rPr sz="140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Arial"/>
                <a:cs typeface="Arial"/>
              </a:rPr>
              <a:t>Stockpile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1168" y="164592"/>
            <a:ext cx="4389120" cy="2486025"/>
            <a:chOff x="201168" y="164592"/>
            <a:chExt cx="4389120" cy="248602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004" y="510539"/>
              <a:ext cx="4177284" cy="21396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168" y="164592"/>
              <a:ext cx="1173480" cy="11811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42359" y="2336292"/>
            <a:ext cx="949960" cy="307975"/>
          </a:xfrm>
          <a:prstGeom prst="rect">
            <a:avLst/>
          </a:prstGeom>
          <a:solidFill>
            <a:srgbClr val="27C6BC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400" spc="-10" dirty="0">
                <a:solidFill>
                  <a:srgbClr val="FFFF00"/>
                </a:solidFill>
                <a:latin typeface="Arial"/>
                <a:cs typeface="Arial"/>
              </a:rPr>
              <a:t>Pentagon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64" rIns="0" bIns="0" rtlCol="0">
            <a:spAutoFit/>
          </a:bodyPr>
          <a:lstStyle/>
          <a:p>
            <a:pPr marL="1564005">
              <a:lnSpc>
                <a:spcPct val="100000"/>
              </a:lnSpc>
              <a:spcBef>
                <a:spcPts val="100"/>
              </a:spcBef>
            </a:pPr>
            <a:r>
              <a:rPr dirty="0"/>
              <a:t>Value</a:t>
            </a:r>
            <a:r>
              <a:rPr spc="-4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Testing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3970" indent="-342900">
              <a:lnSpc>
                <a:spcPct val="100000"/>
              </a:lnSpc>
              <a:spcBef>
                <a:spcPts val="95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355600" algn="l"/>
              </a:tabLst>
            </a:pPr>
            <a:r>
              <a:rPr dirty="0"/>
              <a:t>We</a:t>
            </a:r>
            <a:r>
              <a:rPr spc="-35" dirty="0"/>
              <a:t> </a:t>
            </a:r>
            <a:r>
              <a:rPr dirty="0"/>
              <a:t>at</a:t>
            </a:r>
            <a:r>
              <a:rPr spc="-20" dirty="0"/>
              <a:t> </a:t>
            </a:r>
            <a:r>
              <a:rPr dirty="0"/>
              <a:t>Heat</a:t>
            </a:r>
            <a:r>
              <a:rPr spc="-15" dirty="0"/>
              <a:t> </a:t>
            </a:r>
            <a:r>
              <a:rPr dirty="0"/>
              <a:t>Sync,</a:t>
            </a:r>
            <a:r>
              <a:rPr spc="-10" dirty="0"/>
              <a:t> </a:t>
            </a:r>
            <a:r>
              <a:rPr dirty="0"/>
              <a:t>Inc.,</a:t>
            </a:r>
            <a:r>
              <a:rPr spc="-10" dirty="0"/>
              <a:t> </a:t>
            </a:r>
            <a:r>
              <a:rPr dirty="0"/>
              <a:t>believe</a:t>
            </a:r>
            <a:r>
              <a:rPr spc="-50" dirty="0"/>
              <a:t> </a:t>
            </a:r>
            <a:r>
              <a:rPr dirty="0"/>
              <a:t>that</a:t>
            </a:r>
            <a:r>
              <a:rPr spc="-20" dirty="0"/>
              <a:t> </a:t>
            </a:r>
            <a:r>
              <a:rPr dirty="0"/>
              <a:t>utilizing</a:t>
            </a:r>
            <a:r>
              <a:rPr spc="-5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10" dirty="0"/>
              <a:t>GPG-testbed </a:t>
            </a:r>
            <a:r>
              <a:rPr dirty="0"/>
              <a:t>evaluation,</a:t>
            </a:r>
            <a:r>
              <a:rPr spc="-45" dirty="0"/>
              <a:t> </a:t>
            </a:r>
            <a:r>
              <a:rPr dirty="0"/>
              <a:t>will</a:t>
            </a:r>
            <a:r>
              <a:rPr spc="-45" dirty="0"/>
              <a:t> </a:t>
            </a:r>
            <a:r>
              <a:rPr dirty="0"/>
              <a:t>assist</a:t>
            </a:r>
            <a:r>
              <a:rPr spc="-45" dirty="0"/>
              <a:t> </a:t>
            </a:r>
            <a:r>
              <a:rPr dirty="0"/>
              <a:t>us</a:t>
            </a:r>
            <a:r>
              <a:rPr spc="-30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expanding</a:t>
            </a:r>
            <a:r>
              <a:rPr spc="-30" dirty="0"/>
              <a:t> </a:t>
            </a:r>
            <a:r>
              <a:rPr dirty="0"/>
              <a:t>our</a:t>
            </a:r>
            <a:r>
              <a:rPr spc="-25" dirty="0"/>
              <a:t> </a:t>
            </a:r>
            <a:r>
              <a:rPr dirty="0"/>
              <a:t>reach</a:t>
            </a:r>
            <a:r>
              <a:rPr spc="-2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10" dirty="0"/>
              <a:t>broader </a:t>
            </a:r>
            <a:r>
              <a:rPr dirty="0"/>
              <a:t>customer</a:t>
            </a:r>
            <a:r>
              <a:rPr spc="-35" dirty="0"/>
              <a:t> </a:t>
            </a:r>
            <a:r>
              <a:rPr dirty="0"/>
              <a:t>base</a:t>
            </a:r>
            <a:r>
              <a:rPr spc="-45" dirty="0"/>
              <a:t> </a:t>
            </a:r>
            <a:r>
              <a:rPr dirty="0"/>
              <a:t>looking</a:t>
            </a:r>
            <a:r>
              <a:rPr spc="-55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dirty="0"/>
              <a:t>energy</a:t>
            </a:r>
            <a:r>
              <a:rPr spc="-40" dirty="0"/>
              <a:t> </a:t>
            </a:r>
            <a:r>
              <a:rPr dirty="0"/>
              <a:t>efficiency</a:t>
            </a:r>
            <a:r>
              <a:rPr spc="-50" dirty="0"/>
              <a:t> </a:t>
            </a:r>
            <a:r>
              <a:rPr spc="-10" dirty="0"/>
              <a:t>products.</a:t>
            </a:r>
          </a:p>
          <a:p>
            <a:pPr marL="355600" marR="384175" indent="-342900">
              <a:lnSpc>
                <a:spcPct val="100000"/>
              </a:lnSpc>
              <a:buClr>
                <a:srgbClr val="757575"/>
              </a:buClr>
              <a:buSzPct val="112500"/>
              <a:buFont typeface="Tahoma"/>
              <a:buChar char="●"/>
              <a:tabLst>
                <a:tab pos="355600" algn="l"/>
              </a:tabLst>
            </a:pPr>
            <a:r>
              <a:rPr dirty="0"/>
              <a:t>In</a:t>
            </a:r>
            <a:r>
              <a:rPr spc="-25" dirty="0"/>
              <a:t> </a:t>
            </a:r>
            <a:r>
              <a:rPr dirty="0"/>
              <a:t>addition,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GSA</a:t>
            </a:r>
            <a:r>
              <a:rPr spc="-30" dirty="0"/>
              <a:t> </a:t>
            </a:r>
            <a:r>
              <a:rPr dirty="0"/>
              <a:t>/</a:t>
            </a:r>
            <a:r>
              <a:rPr spc="-25" dirty="0"/>
              <a:t> </a:t>
            </a:r>
            <a:r>
              <a:rPr dirty="0"/>
              <a:t>DOE -</a:t>
            </a:r>
            <a:r>
              <a:rPr spc="-15" dirty="0"/>
              <a:t> </a:t>
            </a:r>
            <a:r>
              <a:rPr dirty="0"/>
              <a:t>GPG</a:t>
            </a:r>
            <a:r>
              <a:rPr spc="-15" dirty="0"/>
              <a:t> </a:t>
            </a:r>
            <a:r>
              <a:rPr dirty="0"/>
              <a:t>validation,</a:t>
            </a:r>
            <a:r>
              <a:rPr spc="-55" dirty="0"/>
              <a:t> </a:t>
            </a:r>
            <a:r>
              <a:rPr spc="-20" dirty="0"/>
              <a:t>more </a:t>
            </a:r>
            <a:r>
              <a:rPr spc="-10" dirty="0"/>
              <a:t>governmental</a:t>
            </a:r>
            <a:r>
              <a:rPr spc="-15" dirty="0"/>
              <a:t> </a:t>
            </a:r>
            <a:r>
              <a:rPr dirty="0"/>
              <a:t>entities</a:t>
            </a:r>
            <a:r>
              <a:rPr spc="-35" dirty="0"/>
              <a:t> </a:t>
            </a:r>
            <a:r>
              <a:rPr dirty="0"/>
              <a:t>would</a:t>
            </a:r>
            <a:r>
              <a:rPr spc="-20" dirty="0"/>
              <a:t> </a:t>
            </a:r>
            <a:r>
              <a:rPr dirty="0"/>
              <a:t>install</a:t>
            </a:r>
            <a:r>
              <a:rPr spc="-50" dirty="0"/>
              <a:t> </a:t>
            </a:r>
            <a:r>
              <a:rPr dirty="0"/>
              <a:t>Heat</a:t>
            </a:r>
            <a:r>
              <a:rPr spc="-25" dirty="0"/>
              <a:t> </a:t>
            </a:r>
            <a:r>
              <a:rPr dirty="0"/>
              <a:t>Sync</a:t>
            </a:r>
            <a:r>
              <a:rPr spc="-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achieve </a:t>
            </a:r>
            <a:r>
              <a:rPr dirty="0"/>
              <a:t>their</a:t>
            </a:r>
            <a:r>
              <a:rPr spc="-45" dirty="0"/>
              <a:t> </a:t>
            </a:r>
            <a:r>
              <a:rPr dirty="0"/>
              <a:t>energy</a:t>
            </a:r>
            <a:r>
              <a:rPr spc="-35" dirty="0"/>
              <a:t> </a:t>
            </a:r>
            <a:r>
              <a:rPr dirty="0"/>
              <a:t>savings</a:t>
            </a:r>
            <a:r>
              <a:rPr spc="-65" dirty="0"/>
              <a:t> </a:t>
            </a:r>
            <a:r>
              <a:rPr spc="-10" dirty="0"/>
              <a:t>targets.</a:t>
            </a:r>
          </a:p>
          <a:p>
            <a:pPr>
              <a:lnSpc>
                <a:spcPct val="100000"/>
              </a:lnSpc>
              <a:spcBef>
                <a:spcPts val="1045"/>
              </a:spcBef>
              <a:buClr>
                <a:srgbClr val="757575"/>
              </a:buClr>
              <a:buFont typeface="Tahoma"/>
              <a:buChar char="●"/>
            </a:pPr>
            <a:endParaRPr spc="-10" dirty="0"/>
          </a:p>
          <a:p>
            <a:pPr marL="355600" marR="5080" indent="-342900">
              <a:lnSpc>
                <a:spcPct val="100000"/>
              </a:lnSpc>
              <a:buClr>
                <a:srgbClr val="757575"/>
              </a:buClr>
              <a:buSzPct val="112500"/>
              <a:buFont typeface="Tahoma"/>
              <a:buChar char="●"/>
              <a:tabLst>
                <a:tab pos="355600" algn="l"/>
              </a:tabLst>
            </a:pPr>
            <a:r>
              <a:rPr dirty="0"/>
              <a:t>As</a:t>
            </a:r>
            <a:r>
              <a:rPr spc="-3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dirty="0"/>
              <a:t>Veteran</a:t>
            </a:r>
            <a:r>
              <a:rPr spc="-25" dirty="0"/>
              <a:t> </a:t>
            </a:r>
            <a:r>
              <a:rPr dirty="0"/>
              <a:t>owned,</a:t>
            </a:r>
            <a:r>
              <a:rPr spc="-10" dirty="0"/>
              <a:t> </a:t>
            </a:r>
            <a:r>
              <a:rPr dirty="0"/>
              <a:t>small</a:t>
            </a:r>
            <a:r>
              <a:rPr spc="-40" dirty="0"/>
              <a:t> </a:t>
            </a:r>
            <a:r>
              <a:rPr dirty="0"/>
              <a:t>business,</a:t>
            </a:r>
            <a:r>
              <a:rPr spc="-4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40" dirty="0"/>
              <a:t> </a:t>
            </a:r>
            <a:r>
              <a:rPr dirty="0"/>
              <a:t>prove</a:t>
            </a:r>
            <a:r>
              <a:rPr spc="-20" dirty="0"/>
              <a:t> </a:t>
            </a:r>
            <a:r>
              <a:rPr dirty="0"/>
              <a:t>that</a:t>
            </a:r>
            <a:r>
              <a:rPr spc="-20" dirty="0"/>
              <a:t> Heat </a:t>
            </a:r>
            <a:r>
              <a:rPr dirty="0"/>
              <a:t>Sync</a:t>
            </a:r>
            <a:r>
              <a:rPr spc="-45" dirty="0"/>
              <a:t> </a:t>
            </a:r>
            <a:r>
              <a:rPr dirty="0"/>
              <a:t>significantly</a:t>
            </a:r>
            <a:r>
              <a:rPr spc="-85" dirty="0"/>
              <a:t> </a:t>
            </a:r>
            <a:r>
              <a:rPr dirty="0"/>
              <a:t>reduces</a:t>
            </a:r>
            <a:r>
              <a:rPr spc="-45" dirty="0"/>
              <a:t> </a:t>
            </a:r>
            <a:r>
              <a:rPr dirty="0"/>
              <a:t>energy</a:t>
            </a:r>
            <a:r>
              <a:rPr spc="-45" dirty="0"/>
              <a:t> </a:t>
            </a:r>
            <a:r>
              <a:rPr dirty="0"/>
              <a:t>consumption</a:t>
            </a:r>
            <a:r>
              <a:rPr spc="-70" dirty="0"/>
              <a:t> </a:t>
            </a:r>
            <a:r>
              <a:rPr dirty="0"/>
              <a:t>while</a:t>
            </a:r>
            <a:r>
              <a:rPr spc="-65" dirty="0"/>
              <a:t> </a:t>
            </a:r>
            <a:r>
              <a:rPr spc="-10" dirty="0"/>
              <a:t>providing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stable,</a:t>
            </a:r>
            <a:r>
              <a:rPr spc="-25" dirty="0"/>
              <a:t> </a:t>
            </a:r>
            <a:r>
              <a:rPr dirty="0"/>
              <a:t>comfortable,</a:t>
            </a:r>
            <a:r>
              <a:rPr spc="-15" dirty="0"/>
              <a:t> </a:t>
            </a:r>
            <a:r>
              <a:rPr dirty="0"/>
              <a:t>living</a:t>
            </a:r>
            <a:r>
              <a:rPr spc="-70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work</a:t>
            </a:r>
            <a:r>
              <a:rPr spc="-25" dirty="0"/>
              <a:t> </a:t>
            </a:r>
            <a:r>
              <a:rPr dirty="0"/>
              <a:t>space,</a:t>
            </a:r>
            <a:r>
              <a:rPr spc="-3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offers</a:t>
            </a:r>
            <a:r>
              <a:rPr spc="-10" dirty="0"/>
              <a:t> </a:t>
            </a:r>
            <a:r>
              <a:rPr spc="-25" dirty="0"/>
              <a:t>the </a:t>
            </a:r>
            <a:r>
              <a:rPr dirty="0"/>
              <a:t>potential</a:t>
            </a:r>
            <a:r>
              <a:rPr spc="-45" dirty="0"/>
              <a:t> </a:t>
            </a:r>
            <a:r>
              <a:rPr dirty="0"/>
              <a:t>reduce</a:t>
            </a:r>
            <a:r>
              <a:rPr spc="-45" dirty="0"/>
              <a:t> </a:t>
            </a:r>
            <a:r>
              <a:rPr dirty="0"/>
              <a:t>or</a:t>
            </a:r>
            <a:r>
              <a:rPr spc="-25" dirty="0"/>
              <a:t> </a:t>
            </a:r>
            <a:r>
              <a:rPr dirty="0"/>
              <a:t>eliminate</a:t>
            </a:r>
            <a:r>
              <a:rPr spc="-7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need</a:t>
            </a:r>
            <a:r>
              <a:rPr spc="-35" dirty="0"/>
              <a:t> </a:t>
            </a:r>
            <a:r>
              <a:rPr dirty="0"/>
              <a:t>for</a:t>
            </a:r>
            <a:r>
              <a:rPr spc="-40" dirty="0"/>
              <a:t> </a:t>
            </a:r>
            <a:r>
              <a:rPr dirty="0"/>
              <a:t>conditioned</a:t>
            </a:r>
            <a:r>
              <a:rPr spc="-55" dirty="0"/>
              <a:t> </a:t>
            </a:r>
            <a:r>
              <a:rPr spc="-20" dirty="0"/>
              <a:t>air.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85" y="291284"/>
            <a:ext cx="907613" cy="9563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220" y="1464563"/>
            <a:ext cx="1895856" cy="32415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8785" y="47404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20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Heat</a:t>
            </a:r>
            <a:r>
              <a:rPr spc="-35" dirty="0"/>
              <a:t> </a:t>
            </a:r>
            <a:r>
              <a:rPr dirty="0"/>
              <a:t>Sync</a:t>
            </a:r>
            <a:r>
              <a:rPr spc="-20" dirty="0"/>
              <a:t> </a:t>
            </a:r>
            <a:r>
              <a:rPr dirty="0"/>
              <a:t>Phase</a:t>
            </a:r>
            <a:r>
              <a:rPr spc="-35" dirty="0"/>
              <a:t> </a:t>
            </a:r>
            <a:r>
              <a:rPr dirty="0"/>
              <a:t>Change</a:t>
            </a:r>
            <a:r>
              <a:rPr spc="-15" dirty="0"/>
              <a:t> </a:t>
            </a:r>
            <a:r>
              <a:rPr dirty="0"/>
              <a:t>Material</a:t>
            </a:r>
            <a:r>
              <a:rPr spc="-50" dirty="0"/>
              <a:t> </a:t>
            </a:r>
            <a:r>
              <a:rPr dirty="0"/>
              <a:t>(</a:t>
            </a:r>
            <a:r>
              <a:rPr sz="2800" dirty="0"/>
              <a:t>PCM</a:t>
            </a:r>
            <a:r>
              <a:rPr dirty="0"/>
              <a:t>)</a:t>
            </a:r>
            <a:r>
              <a:rPr spc="-20" dirty="0"/>
              <a:t> </a:t>
            </a:r>
            <a:r>
              <a:rPr spc="-10" dirty="0"/>
              <a:t>blankets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7775702" y="3364515"/>
            <a:ext cx="965200" cy="10680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algn="just">
              <a:lnSpc>
                <a:spcPts val="1680"/>
              </a:lnSpc>
              <a:spcBef>
                <a:spcPts val="40"/>
              </a:spcBef>
            </a:pPr>
            <a:r>
              <a:rPr sz="1400" i="1" spc="-60" dirty="0">
                <a:solidFill>
                  <a:srgbClr val="F46423"/>
                </a:solidFill>
                <a:latin typeface="Lucida Sans"/>
                <a:cs typeface="Lucida Sans"/>
              </a:rPr>
              <a:t>Pre-</a:t>
            </a:r>
            <a:r>
              <a:rPr sz="1400" i="1" spc="-114" dirty="0">
                <a:solidFill>
                  <a:srgbClr val="F46423"/>
                </a:solidFill>
                <a:latin typeface="Lucida Sans"/>
                <a:cs typeface="Lucida Sans"/>
              </a:rPr>
              <a:t>recorded </a:t>
            </a:r>
            <a:r>
              <a:rPr sz="1400" i="1" spc="-90" dirty="0">
                <a:solidFill>
                  <a:srgbClr val="F46423"/>
                </a:solidFill>
                <a:latin typeface="Lucida Sans"/>
                <a:cs typeface="Lucida Sans"/>
              </a:rPr>
              <a:t>presentation </a:t>
            </a:r>
            <a:r>
              <a:rPr sz="1400" i="1" spc="-110" dirty="0">
                <a:solidFill>
                  <a:srgbClr val="F46423"/>
                </a:solidFill>
                <a:latin typeface="Lucida Sans"/>
                <a:cs typeface="Lucida Sans"/>
              </a:rPr>
              <a:t>is</a:t>
            </a:r>
            <a:r>
              <a:rPr sz="1400" i="1" spc="-105" dirty="0">
                <a:solidFill>
                  <a:srgbClr val="F46423"/>
                </a:solidFill>
                <a:latin typeface="Lucida Sans"/>
                <a:cs typeface="Lucida Sans"/>
              </a:rPr>
              <a:t> </a:t>
            </a:r>
            <a:r>
              <a:rPr sz="1400" i="1" spc="-10" dirty="0">
                <a:solidFill>
                  <a:srgbClr val="F46423"/>
                </a:solidFill>
                <a:latin typeface="Lucida Sans"/>
                <a:cs typeface="Lucida Sans"/>
              </a:rPr>
              <a:t>strictly</a:t>
            </a:r>
            <a:endParaRPr sz="1400">
              <a:latin typeface="Lucida Sans"/>
              <a:cs typeface="Lucida Sans"/>
            </a:endParaRPr>
          </a:p>
          <a:p>
            <a:pPr marR="180340" algn="just">
              <a:lnSpc>
                <a:spcPts val="1680"/>
              </a:lnSpc>
            </a:pPr>
            <a:r>
              <a:rPr sz="1400" i="1" spc="-140" dirty="0">
                <a:solidFill>
                  <a:srgbClr val="F46423"/>
                </a:solidFill>
                <a:latin typeface="Lucida Sans"/>
                <a:cs typeface="Lucida Sans"/>
              </a:rPr>
              <a:t>limied</a:t>
            </a:r>
            <a:r>
              <a:rPr sz="1400" i="1" spc="55" dirty="0">
                <a:solidFill>
                  <a:srgbClr val="F46423"/>
                </a:solidFill>
                <a:latin typeface="Lucida Sans"/>
                <a:cs typeface="Lucida Sans"/>
              </a:rPr>
              <a:t> </a:t>
            </a:r>
            <a:r>
              <a:rPr sz="1400" i="1" spc="-25" dirty="0">
                <a:solidFill>
                  <a:srgbClr val="F46423"/>
                </a:solidFill>
                <a:latin typeface="Lucida Sans"/>
                <a:cs typeface="Lucida Sans"/>
              </a:rPr>
              <a:t>to</a:t>
            </a:r>
            <a:r>
              <a:rPr sz="1400" i="1" spc="500" dirty="0">
                <a:solidFill>
                  <a:srgbClr val="F46423"/>
                </a:solidFill>
                <a:latin typeface="Lucida Sans"/>
                <a:cs typeface="Lucida Sans"/>
              </a:rPr>
              <a:t> </a:t>
            </a:r>
            <a:r>
              <a:rPr sz="1400" i="1" spc="-85" dirty="0">
                <a:solidFill>
                  <a:srgbClr val="F46423"/>
                </a:solidFill>
                <a:latin typeface="Lucida Sans"/>
                <a:cs typeface="Lucida Sans"/>
              </a:rPr>
              <a:t>7</a:t>
            </a:r>
            <a:r>
              <a:rPr sz="1400" i="1" spc="-110" dirty="0">
                <a:solidFill>
                  <a:srgbClr val="F46423"/>
                </a:solidFill>
                <a:latin typeface="Lucida Sans"/>
                <a:cs typeface="Lucida Sans"/>
              </a:rPr>
              <a:t> </a:t>
            </a:r>
            <a:r>
              <a:rPr sz="1400" i="1" spc="-120" dirty="0">
                <a:solidFill>
                  <a:srgbClr val="F46423"/>
                </a:solidFill>
                <a:latin typeface="Lucida Sans"/>
                <a:cs typeface="Lucida Sans"/>
              </a:rPr>
              <a:t>minutes.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1375" y="3935374"/>
            <a:ext cx="3378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3AD"/>
                </a:solidFill>
                <a:latin typeface="Arial"/>
                <a:cs typeface="Arial"/>
              </a:rPr>
              <a:t>‘Leaders</a:t>
            </a:r>
            <a:r>
              <a:rPr sz="2400" b="1" spc="-35" dirty="0">
                <a:solidFill>
                  <a:srgbClr val="0073A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3AD"/>
                </a:solidFill>
                <a:latin typeface="Arial"/>
                <a:cs typeface="Arial"/>
              </a:rPr>
              <a:t>in</a:t>
            </a:r>
            <a:r>
              <a:rPr sz="2400" b="1" spc="-55" dirty="0">
                <a:solidFill>
                  <a:srgbClr val="0073AD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73AD"/>
                </a:solidFill>
                <a:latin typeface="Arial"/>
                <a:cs typeface="Arial"/>
              </a:rPr>
              <a:t>Phase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73AD"/>
                </a:solidFill>
                <a:latin typeface="Arial"/>
                <a:cs typeface="Arial"/>
              </a:rPr>
              <a:t>Change</a:t>
            </a:r>
            <a:r>
              <a:rPr sz="2400" b="1" spc="-60" dirty="0">
                <a:solidFill>
                  <a:srgbClr val="0073AD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73AD"/>
                </a:solidFill>
                <a:latin typeface="Arial"/>
                <a:cs typeface="Arial"/>
              </a:rPr>
              <a:t>Technologies!’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6514" y="690372"/>
            <a:ext cx="4547361" cy="404926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92379" y="1723389"/>
            <a:ext cx="389762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Heat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Sync, Inc.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Team</a:t>
            </a:r>
            <a:r>
              <a:rPr sz="1600" spc="-2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Gary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Gray, </a:t>
            </a:r>
            <a:r>
              <a:rPr sz="1600" spc="-10" dirty="0">
                <a:latin typeface="Arial"/>
                <a:cs typeface="Arial"/>
              </a:rPr>
              <a:t>Co-</a:t>
            </a:r>
            <a:r>
              <a:rPr sz="1600" spc="-20" dirty="0">
                <a:latin typeface="Arial"/>
                <a:cs typeface="Arial"/>
              </a:rPr>
              <a:t>Owner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Gary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Bender,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Co-Owner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Dr.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David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W.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Yarbrough,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Technical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Advisor </a:t>
            </a:r>
            <a:r>
              <a:rPr sz="1600" dirty="0">
                <a:latin typeface="Arial"/>
                <a:cs typeface="Arial"/>
              </a:rPr>
              <a:t>Henry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Stueber,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Program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Manager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0530" rIns="0" bIns="0" rtlCol="0">
            <a:spAutoFit/>
          </a:bodyPr>
          <a:lstStyle/>
          <a:p>
            <a:pPr marL="214884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Gill Sans MT"/>
                <a:cs typeface="Gill Sans MT"/>
              </a:rPr>
              <a:t>Presentation</a:t>
            </a:r>
            <a:r>
              <a:rPr spc="25" dirty="0">
                <a:latin typeface="Gill Sans MT"/>
                <a:cs typeface="Gill Sans MT"/>
              </a:rPr>
              <a:t> </a:t>
            </a:r>
            <a:r>
              <a:rPr spc="-10" dirty="0">
                <a:latin typeface="Gill Sans MT"/>
                <a:cs typeface="Gill Sans MT"/>
              </a:rPr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66569" y="1364526"/>
            <a:ext cx="2934335" cy="2803525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0"/>
              </a:spcBef>
              <a:buClr>
                <a:srgbClr val="757575"/>
              </a:buClr>
              <a:buSzPct val="105882"/>
              <a:buChar char="●"/>
              <a:tabLst>
                <a:tab pos="354965" algn="l"/>
              </a:tabLst>
            </a:pPr>
            <a:r>
              <a:rPr sz="1700" dirty="0">
                <a:latin typeface="Tahoma"/>
                <a:cs typeface="Tahoma"/>
              </a:rPr>
              <a:t>Technology</a:t>
            </a:r>
            <a:r>
              <a:rPr sz="1700" spc="-75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Overview</a:t>
            </a:r>
            <a:endParaRPr sz="17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1105"/>
              </a:spcBef>
              <a:buClr>
                <a:srgbClr val="757575"/>
              </a:buClr>
              <a:buSzPct val="105882"/>
              <a:buChar char="●"/>
              <a:tabLst>
                <a:tab pos="354965" algn="l"/>
              </a:tabLst>
            </a:pPr>
            <a:r>
              <a:rPr sz="1700" spc="-10" dirty="0">
                <a:latin typeface="Tahoma"/>
                <a:cs typeface="Tahoma"/>
              </a:rPr>
              <a:t>Innovation</a:t>
            </a:r>
            <a:endParaRPr sz="17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1105"/>
              </a:spcBef>
              <a:buClr>
                <a:srgbClr val="757575"/>
              </a:buClr>
              <a:buSzPct val="105882"/>
              <a:buChar char="●"/>
              <a:tabLst>
                <a:tab pos="354965" algn="l"/>
              </a:tabLst>
            </a:pPr>
            <a:r>
              <a:rPr sz="1700" spc="-10" dirty="0">
                <a:latin typeface="Tahoma"/>
                <a:cs typeface="Tahoma"/>
              </a:rPr>
              <a:t>Maturity</a:t>
            </a:r>
            <a:endParaRPr sz="17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1095"/>
              </a:spcBef>
              <a:buClr>
                <a:srgbClr val="757575"/>
              </a:buClr>
              <a:buSzPct val="105882"/>
              <a:buChar char="●"/>
              <a:tabLst>
                <a:tab pos="354965" algn="l"/>
              </a:tabLst>
            </a:pPr>
            <a:r>
              <a:rPr sz="1700" dirty="0">
                <a:latin typeface="Tahoma"/>
                <a:cs typeface="Tahoma"/>
              </a:rPr>
              <a:t>Operations</a:t>
            </a:r>
            <a:r>
              <a:rPr sz="1700" spc="-3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&amp;</a:t>
            </a:r>
            <a:r>
              <a:rPr sz="1700" spc="15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Maintenance</a:t>
            </a:r>
            <a:endParaRPr sz="17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1105"/>
              </a:spcBef>
              <a:buClr>
                <a:srgbClr val="757575"/>
              </a:buClr>
              <a:buSzPct val="105882"/>
              <a:buChar char="●"/>
              <a:tabLst>
                <a:tab pos="354965" algn="l"/>
              </a:tabLst>
            </a:pPr>
            <a:r>
              <a:rPr sz="1700" spc="-10" dirty="0">
                <a:latin typeface="Tahoma"/>
                <a:cs typeface="Tahoma"/>
              </a:rPr>
              <a:t>Performance</a:t>
            </a:r>
            <a:endParaRPr sz="17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1105"/>
              </a:spcBef>
              <a:buClr>
                <a:srgbClr val="757575"/>
              </a:buClr>
              <a:buSzPct val="105882"/>
              <a:buChar char="●"/>
              <a:tabLst>
                <a:tab pos="354965" algn="l"/>
              </a:tabLst>
            </a:pPr>
            <a:r>
              <a:rPr sz="1700" spc="-45" dirty="0">
                <a:latin typeface="Tahoma"/>
                <a:cs typeface="Tahoma"/>
              </a:rPr>
              <a:t>Ideal</a:t>
            </a:r>
            <a:r>
              <a:rPr sz="1700" spc="-3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Test-Bed</a:t>
            </a:r>
            <a:r>
              <a:rPr sz="1700" spc="10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Scenario</a:t>
            </a:r>
            <a:endParaRPr sz="17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1105"/>
              </a:spcBef>
              <a:buClr>
                <a:srgbClr val="757575"/>
              </a:buClr>
              <a:buSzPct val="105882"/>
              <a:buChar char="●"/>
              <a:tabLst>
                <a:tab pos="354965" algn="l"/>
              </a:tabLst>
            </a:pPr>
            <a:r>
              <a:rPr sz="1700" dirty="0">
                <a:latin typeface="Tahoma"/>
                <a:cs typeface="Tahoma"/>
              </a:rPr>
              <a:t>Value</a:t>
            </a:r>
            <a:r>
              <a:rPr sz="1700" spc="-40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of</a:t>
            </a:r>
            <a:r>
              <a:rPr sz="1700" spc="-50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Testing</a:t>
            </a:r>
            <a:endParaRPr sz="17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85" y="291284"/>
            <a:ext cx="907613" cy="9563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8820" y="1211580"/>
            <a:ext cx="2923031" cy="34152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6163" y="397586"/>
            <a:ext cx="357124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Technology</a:t>
            </a:r>
            <a:r>
              <a:rPr spc="-40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35783" y="821816"/>
            <a:ext cx="6538595" cy="31629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55600" marR="5080" indent="-342900">
              <a:lnSpc>
                <a:spcPct val="95000"/>
              </a:lnSpc>
              <a:spcBef>
                <a:spcPts val="204"/>
              </a:spcBef>
              <a:buClr>
                <a:srgbClr val="757575"/>
              </a:buClr>
              <a:buFont typeface="Tahoma"/>
              <a:buChar char="●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Sync product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simple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aqueous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clay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solution,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absorbs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thermal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energy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thereby </a:t>
            </a:r>
            <a:r>
              <a:rPr sz="1800" dirty="0">
                <a:latin typeface="Arial"/>
                <a:cs typeface="Arial"/>
              </a:rPr>
              <a:t>maintaining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steady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temperature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facility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or </a:t>
            </a:r>
            <a:r>
              <a:rPr sz="1800" dirty="0">
                <a:latin typeface="Arial"/>
                <a:cs typeface="Arial"/>
              </a:rPr>
              <a:t>process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piping.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addition,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10" dirty="0">
                <a:latin typeface="Arial"/>
                <a:cs typeface="Arial"/>
              </a:rPr>
              <a:t> Infra-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20" dirty="0">
                <a:latin typeface="Arial"/>
                <a:cs typeface="Arial"/>
              </a:rPr>
              <a:t> (IR) </a:t>
            </a:r>
            <a:r>
              <a:rPr sz="1800" dirty="0">
                <a:latin typeface="Arial"/>
                <a:cs typeface="Arial"/>
              </a:rPr>
              <a:t>Reflective,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wrapping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(patented)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deflect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wave </a:t>
            </a:r>
            <a:r>
              <a:rPr sz="1800" spc="-10" dirty="0">
                <a:latin typeface="Arial"/>
                <a:cs typeface="Arial"/>
              </a:rPr>
              <a:t>lengths.</a:t>
            </a:r>
            <a:endParaRPr sz="1800">
              <a:latin typeface="Arial"/>
              <a:cs typeface="Arial"/>
            </a:endParaRPr>
          </a:p>
          <a:p>
            <a:pPr marL="355600" marR="158115" indent="-342900">
              <a:lnSpc>
                <a:spcPts val="2050"/>
              </a:lnSpc>
              <a:spcBef>
                <a:spcPts val="1050"/>
              </a:spcBef>
              <a:buClr>
                <a:srgbClr val="757575"/>
              </a:buClr>
              <a:buFont typeface="Tahoma"/>
              <a:buChar char="●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PCMs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building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envelope 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reduce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utility </a:t>
            </a:r>
            <a:r>
              <a:rPr sz="1800" dirty="0">
                <a:latin typeface="Arial"/>
                <a:cs typeface="Arial"/>
              </a:rPr>
              <a:t>load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heating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cooling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absorbing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desorbing </a:t>
            </a:r>
            <a:r>
              <a:rPr sz="1800" dirty="0">
                <a:latin typeface="Arial"/>
                <a:cs typeface="Arial"/>
              </a:rPr>
              <a:t>heat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space.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  <a:spcBef>
                <a:spcPts val="965"/>
              </a:spcBef>
            </a:pPr>
            <a:r>
              <a:rPr sz="1800" dirty="0">
                <a:latin typeface="Arial"/>
                <a:cs typeface="Arial"/>
              </a:rPr>
              <a:t>Vision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deployment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GSA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DOE:</a:t>
            </a:r>
            <a:endParaRPr sz="1800">
              <a:latin typeface="Arial"/>
              <a:cs typeface="Arial"/>
            </a:endParaRPr>
          </a:p>
          <a:p>
            <a:pPr marL="812165" lvl="1" indent="-342265">
              <a:lnSpc>
                <a:spcPts val="1920"/>
              </a:lnSpc>
              <a:buClr>
                <a:srgbClr val="757575"/>
              </a:buClr>
              <a:buSzPct val="112500"/>
              <a:buFont typeface="Tahoma"/>
              <a:buChar char="●"/>
              <a:tabLst>
                <a:tab pos="812165" algn="l"/>
              </a:tabLst>
            </a:pPr>
            <a:r>
              <a:rPr sz="1600" dirty="0">
                <a:latin typeface="Arial"/>
                <a:cs typeface="Arial"/>
              </a:rPr>
              <a:t>Ready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installation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GSA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portfolio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facilities.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2983" y="3954576"/>
            <a:ext cx="5482590" cy="762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Work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&amp;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Energy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companies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their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energy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efficiency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upgrade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partner.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757575"/>
              </a:buClr>
              <a:buSzPct val="112500"/>
              <a:buFont typeface="Tahoma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Insulation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product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field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units: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ships,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hospitals,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tanks…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8245" y="1751329"/>
            <a:ext cx="412750" cy="1362075"/>
            <a:chOff x="698245" y="1751329"/>
            <a:chExt cx="412750" cy="1362075"/>
          </a:xfrm>
        </p:grpSpPr>
        <p:sp>
          <p:nvSpPr>
            <p:cNvPr id="6" name="object 6"/>
            <p:cNvSpPr/>
            <p:nvPr/>
          </p:nvSpPr>
          <p:spPr>
            <a:xfrm>
              <a:off x="710945" y="1764029"/>
              <a:ext cx="52069" cy="1336675"/>
            </a:xfrm>
            <a:custGeom>
              <a:avLst/>
              <a:gdLst/>
              <a:ahLst/>
              <a:cxnLst/>
              <a:rect l="l" t="t" r="r" b="b"/>
              <a:pathLst>
                <a:path w="52070" h="1336675">
                  <a:moveTo>
                    <a:pt x="0" y="1336548"/>
                  </a:moveTo>
                  <a:lnTo>
                    <a:pt x="51815" y="1336548"/>
                  </a:lnTo>
                  <a:lnTo>
                    <a:pt x="51815" y="0"/>
                  </a:lnTo>
                  <a:lnTo>
                    <a:pt x="0" y="0"/>
                  </a:lnTo>
                  <a:lnTo>
                    <a:pt x="0" y="1336548"/>
                  </a:lnTo>
                  <a:close/>
                </a:path>
              </a:pathLst>
            </a:custGeom>
            <a:ln w="25400">
              <a:solidFill>
                <a:srgbClr val="1D22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6769" y="2036825"/>
              <a:ext cx="271780" cy="175260"/>
            </a:xfrm>
            <a:custGeom>
              <a:avLst/>
              <a:gdLst/>
              <a:ahLst/>
              <a:cxnLst/>
              <a:rect l="l" t="t" r="r" b="b"/>
              <a:pathLst>
                <a:path w="271780" h="175260">
                  <a:moveTo>
                    <a:pt x="87630" y="0"/>
                  </a:moveTo>
                  <a:lnTo>
                    <a:pt x="0" y="87630"/>
                  </a:lnTo>
                  <a:lnTo>
                    <a:pt x="87630" y="175260"/>
                  </a:lnTo>
                  <a:lnTo>
                    <a:pt x="87630" y="131444"/>
                  </a:lnTo>
                  <a:lnTo>
                    <a:pt x="271272" y="131444"/>
                  </a:lnTo>
                  <a:lnTo>
                    <a:pt x="271272" y="43815"/>
                  </a:lnTo>
                  <a:lnTo>
                    <a:pt x="87630" y="4381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6769" y="2036825"/>
              <a:ext cx="271780" cy="175260"/>
            </a:xfrm>
            <a:custGeom>
              <a:avLst/>
              <a:gdLst/>
              <a:ahLst/>
              <a:cxnLst/>
              <a:rect l="l" t="t" r="r" b="b"/>
              <a:pathLst>
                <a:path w="271780" h="175260">
                  <a:moveTo>
                    <a:pt x="0" y="87630"/>
                  </a:moveTo>
                  <a:lnTo>
                    <a:pt x="87630" y="0"/>
                  </a:lnTo>
                  <a:lnTo>
                    <a:pt x="87630" y="43815"/>
                  </a:lnTo>
                  <a:lnTo>
                    <a:pt x="271272" y="43815"/>
                  </a:lnTo>
                  <a:lnTo>
                    <a:pt x="271272" y="131444"/>
                  </a:lnTo>
                  <a:lnTo>
                    <a:pt x="87630" y="131444"/>
                  </a:lnTo>
                  <a:lnTo>
                    <a:pt x="87630" y="175260"/>
                  </a:lnTo>
                  <a:lnTo>
                    <a:pt x="0" y="87630"/>
                  </a:lnTo>
                  <a:close/>
                </a:path>
              </a:pathLst>
            </a:custGeom>
            <a:ln w="25400">
              <a:solidFill>
                <a:srgbClr val="1D22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184402" y="2024126"/>
            <a:ext cx="297180" cy="200660"/>
            <a:chOff x="1184402" y="2024126"/>
            <a:chExt cx="297180" cy="200660"/>
          </a:xfrm>
        </p:grpSpPr>
        <p:sp>
          <p:nvSpPr>
            <p:cNvPr id="10" name="object 10"/>
            <p:cNvSpPr/>
            <p:nvPr/>
          </p:nvSpPr>
          <p:spPr>
            <a:xfrm>
              <a:off x="1197102" y="2036826"/>
              <a:ext cx="271780" cy="175260"/>
            </a:xfrm>
            <a:custGeom>
              <a:avLst/>
              <a:gdLst/>
              <a:ahLst/>
              <a:cxnLst/>
              <a:rect l="l" t="t" r="r" b="b"/>
              <a:pathLst>
                <a:path w="271780" h="175260">
                  <a:moveTo>
                    <a:pt x="87629" y="0"/>
                  </a:moveTo>
                  <a:lnTo>
                    <a:pt x="0" y="87630"/>
                  </a:lnTo>
                  <a:lnTo>
                    <a:pt x="87629" y="175260"/>
                  </a:lnTo>
                  <a:lnTo>
                    <a:pt x="87629" y="131444"/>
                  </a:lnTo>
                  <a:lnTo>
                    <a:pt x="271272" y="131444"/>
                  </a:lnTo>
                  <a:lnTo>
                    <a:pt x="271272" y="43815"/>
                  </a:lnTo>
                  <a:lnTo>
                    <a:pt x="87629" y="43815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7102" y="2036826"/>
              <a:ext cx="271780" cy="175260"/>
            </a:xfrm>
            <a:custGeom>
              <a:avLst/>
              <a:gdLst/>
              <a:ahLst/>
              <a:cxnLst/>
              <a:rect l="l" t="t" r="r" b="b"/>
              <a:pathLst>
                <a:path w="271780" h="175260">
                  <a:moveTo>
                    <a:pt x="0" y="87630"/>
                  </a:moveTo>
                  <a:lnTo>
                    <a:pt x="87629" y="0"/>
                  </a:lnTo>
                  <a:lnTo>
                    <a:pt x="87629" y="43815"/>
                  </a:lnTo>
                  <a:lnTo>
                    <a:pt x="271272" y="43815"/>
                  </a:lnTo>
                  <a:lnTo>
                    <a:pt x="271272" y="131444"/>
                  </a:lnTo>
                  <a:lnTo>
                    <a:pt x="87629" y="131444"/>
                  </a:lnTo>
                  <a:lnTo>
                    <a:pt x="87629" y="175260"/>
                  </a:lnTo>
                  <a:lnTo>
                    <a:pt x="0" y="87630"/>
                  </a:lnTo>
                  <a:close/>
                </a:path>
              </a:pathLst>
            </a:custGeom>
            <a:ln w="25400">
              <a:solidFill>
                <a:srgbClr val="1D22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61772" y="3168650"/>
            <a:ext cx="1332230" cy="1647189"/>
            <a:chOff x="461772" y="3168650"/>
            <a:chExt cx="1332230" cy="1647189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486" y="3514597"/>
              <a:ext cx="229615" cy="12598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01090" y="3975354"/>
              <a:ext cx="271780" cy="175260"/>
            </a:xfrm>
            <a:custGeom>
              <a:avLst/>
              <a:gdLst/>
              <a:ahLst/>
              <a:cxnLst/>
              <a:rect l="l" t="t" r="r" b="b"/>
              <a:pathLst>
                <a:path w="271780" h="175260">
                  <a:moveTo>
                    <a:pt x="87629" y="0"/>
                  </a:moveTo>
                  <a:lnTo>
                    <a:pt x="0" y="87630"/>
                  </a:lnTo>
                  <a:lnTo>
                    <a:pt x="87629" y="175260"/>
                  </a:lnTo>
                  <a:lnTo>
                    <a:pt x="87629" y="131445"/>
                  </a:lnTo>
                  <a:lnTo>
                    <a:pt x="271272" y="131445"/>
                  </a:lnTo>
                  <a:lnTo>
                    <a:pt x="271272" y="43815"/>
                  </a:lnTo>
                  <a:lnTo>
                    <a:pt x="87629" y="43815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1090" y="3975354"/>
              <a:ext cx="271780" cy="175260"/>
            </a:xfrm>
            <a:custGeom>
              <a:avLst/>
              <a:gdLst/>
              <a:ahLst/>
              <a:cxnLst/>
              <a:rect l="l" t="t" r="r" b="b"/>
              <a:pathLst>
                <a:path w="271780" h="175260">
                  <a:moveTo>
                    <a:pt x="0" y="87630"/>
                  </a:moveTo>
                  <a:lnTo>
                    <a:pt x="87629" y="0"/>
                  </a:lnTo>
                  <a:lnTo>
                    <a:pt x="87629" y="43815"/>
                  </a:lnTo>
                  <a:lnTo>
                    <a:pt x="271272" y="43815"/>
                  </a:lnTo>
                  <a:lnTo>
                    <a:pt x="271272" y="131445"/>
                  </a:lnTo>
                  <a:lnTo>
                    <a:pt x="87629" y="131445"/>
                  </a:lnTo>
                  <a:lnTo>
                    <a:pt x="87629" y="175260"/>
                  </a:lnTo>
                  <a:lnTo>
                    <a:pt x="0" y="87630"/>
                  </a:lnTo>
                  <a:close/>
                </a:path>
              </a:pathLst>
            </a:custGeom>
            <a:ln w="25399">
              <a:solidFill>
                <a:srgbClr val="1D22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6770" y="3989069"/>
              <a:ext cx="271780" cy="175260"/>
            </a:xfrm>
            <a:custGeom>
              <a:avLst/>
              <a:gdLst/>
              <a:ahLst/>
              <a:cxnLst/>
              <a:rect l="l" t="t" r="r" b="b"/>
              <a:pathLst>
                <a:path w="271780" h="175260">
                  <a:moveTo>
                    <a:pt x="183642" y="0"/>
                  </a:moveTo>
                  <a:lnTo>
                    <a:pt x="183642" y="43814"/>
                  </a:lnTo>
                  <a:lnTo>
                    <a:pt x="0" y="43814"/>
                  </a:lnTo>
                  <a:lnTo>
                    <a:pt x="0" y="131444"/>
                  </a:lnTo>
                  <a:lnTo>
                    <a:pt x="183642" y="131444"/>
                  </a:lnTo>
                  <a:lnTo>
                    <a:pt x="183642" y="175259"/>
                  </a:lnTo>
                  <a:lnTo>
                    <a:pt x="271272" y="87629"/>
                  </a:lnTo>
                  <a:lnTo>
                    <a:pt x="1836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138" y="3196590"/>
              <a:ext cx="375285" cy="1588135"/>
            </a:xfrm>
            <a:custGeom>
              <a:avLst/>
              <a:gdLst/>
              <a:ahLst/>
              <a:cxnLst/>
              <a:rect l="l" t="t" r="r" b="b"/>
              <a:pathLst>
                <a:path w="375284" h="1588135">
                  <a:moveTo>
                    <a:pt x="374903" y="880110"/>
                  </a:moveTo>
                  <a:lnTo>
                    <a:pt x="287274" y="967740"/>
                  </a:lnTo>
                  <a:lnTo>
                    <a:pt x="287274" y="923925"/>
                  </a:lnTo>
                  <a:lnTo>
                    <a:pt x="103631" y="923925"/>
                  </a:lnTo>
                  <a:lnTo>
                    <a:pt x="103631" y="836295"/>
                  </a:lnTo>
                  <a:lnTo>
                    <a:pt x="287274" y="836295"/>
                  </a:lnTo>
                  <a:lnTo>
                    <a:pt x="287274" y="792480"/>
                  </a:lnTo>
                  <a:lnTo>
                    <a:pt x="374903" y="880110"/>
                  </a:lnTo>
                  <a:close/>
                </a:path>
                <a:path w="375284" h="1588135">
                  <a:moveTo>
                    <a:pt x="0" y="1588008"/>
                  </a:moveTo>
                  <a:lnTo>
                    <a:pt x="62484" y="1588008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1588008"/>
                  </a:lnTo>
                  <a:close/>
                </a:path>
              </a:pathLst>
            </a:custGeom>
            <a:ln w="25400">
              <a:solidFill>
                <a:srgbClr val="1D22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18310" y="3181350"/>
              <a:ext cx="62865" cy="1279525"/>
            </a:xfrm>
            <a:custGeom>
              <a:avLst/>
              <a:gdLst/>
              <a:ahLst/>
              <a:cxnLst/>
              <a:rect l="l" t="t" r="r" b="b"/>
              <a:pathLst>
                <a:path w="62864" h="1279525">
                  <a:moveTo>
                    <a:pt x="0" y="1279398"/>
                  </a:moveTo>
                  <a:lnTo>
                    <a:pt x="62483" y="1279398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1279398"/>
                  </a:lnTo>
                  <a:close/>
                </a:path>
              </a:pathLst>
            </a:custGeom>
            <a:solidFill>
              <a:srgbClr val="A3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18310" y="3181350"/>
              <a:ext cx="62865" cy="1588135"/>
            </a:xfrm>
            <a:custGeom>
              <a:avLst/>
              <a:gdLst/>
              <a:ahLst/>
              <a:cxnLst/>
              <a:rect l="l" t="t" r="r" b="b"/>
              <a:pathLst>
                <a:path w="62864" h="1588135">
                  <a:moveTo>
                    <a:pt x="0" y="1588008"/>
                  </a:moveTo>
                  <a:lnTo>
                    <a:pt x="62483" y="1588008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1588008"/>
                  </a:lnTo>
                  <a:close/>
                </a:path>
              </a:pathLst>
            </a:custGeom>
            <a:ln w="25400">
              <a:solidFill>
                <a:srgbClr val="1D22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1772" y="4466844"/>
              <a:ext cx="554990" cy="349250"/>
            </a:xfrm>
            <a:custGeom>
              <a:avLst/>
              <a:gdLst/>
              <a:ahLst/>
              <a:cxnLst/>
              <a:rect l="l" t="t" r="r" b="b"/>
              <a:pathLst>
                <a:path w="554990" h="349250">
                  <a:moveTo>
                    <a:pt x="554735" y="0"/>
                  </a:moveTo>
                  <a:lnTo>
                    <a:pt x="0" y="0"/>
                  </a:lnTo>
                  <a:lnTo>
                    <a:pt x="0" y="348995"/>
                  </a:lnTo>
                  <a:lnTo>
                    <a:pt x="554735" y="348995"/>
                  </a:lnTo>
                  <a:lnTo>
                    <a:pt x="554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694942" y="1751329"/>
            <a:ext cx="89535" cy="1362075"/>
            <a:chOff x="1694942" y="1751329"/>
            <a:chExt cx="89535" cy="1362075"/>
          </a:xfrm>
        </p:grpSpPr>
        <p:sp>
          <p:nvSpPr>
            <p:cNvPr id="22" name="object 22"/>
            <p:cNvSpPr/>
            <p:nvPr/>
          </p:nvSpPr>
          <p:spPr>
            <a:xfrm>
              <a:off x="1707642" y="1764029"/>
              <a:ext cx="64135" cy="1336675"/>
            </a:xfrm>
            <a:custGeom>
              <a:avLst/>
              <a:gdLst/>
              <a:ahLst/>
              <a:cxnLst/>
              <a:rect l="l" t="t" r="r" b="b"/>
              <a:pathLst>
                <a:path w="64135" h="1336675">
                  <a:moveTo>
                    <a:pt x="64007" y="0"/>
                  </a:moveTo>
                  <a:lnTo>
                    <a:pt x="0" y="0"/>
                  </a:lnTo>
                  <a:lnTo>
                    <a:pt x="0" y="1336548"/>
                  </a:lnTo>
                  <a:lnTo>
                    <a:pt x="64007" y="1336548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A3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07642" y="1764029"/>
              <a:ext cx="64135" cy="1336675"/>
            </a:xfrm>
            <a:custGeom>
              <a:avLst/>
              <a:gdLst/>
              <a:ahLst/>
              <a:cxnLst/>
              <a:rect l="l" t="t" r="r" b="b"/>
              <a:pathLst>
                <a:path w="64135" h="1336675">
                  <a:moveTo>
                    <a:pt x="0" y="1336548"/>
                  </a:moveTo>
                  <a:lnTo>
                    <a:pt x="64007" y="1336548"/>
                  </a:lnTo>
                  <a:lnTo>
                    <a:pt x="64007" y="0"/>
                  </a:lnTo>
                  <a:lnTo>
                    <a:pt x="0" y="0"/>
                  </a:lnTo>
                  <a:lnTo>
                    <a:pt x="0" y="1336548"/>
                  </a:lnTo>
                  <a:close/>
                </a:path>
              </a:pathLst>
            </a:custGeom>
            <a:ln w="25400">
              <a:solidFill>
                <a:srgbClr val="1D22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05001" y="2896616"/>
            <a:ext cx="423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latin typeface="Trebuchet MS"/>
                <a:cs typeface="Trebuchet MS"/>
              </a:rPr>
              <a:t>PCM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latin typeface="Trebuchet MS"/>
                <a:cs typeface="Trebuchet MS"/>
              </a:rPr>
              <a:t>Layer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44244" y="1283589"/>
            <a:ext cx="572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5080" indent="-10985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rebuchet MS"/>
                <a:cs typeface="Trebuchet MS"/>
              </a:rPr>
              <a:t>Outside </a:t>
            </a:r>
            <a:r>
              <a:rPr sz="1200" spc="30" dirty="0">
                <a:latin typeface="Trebuchet MS"/>
                <a:cs typeface="Trebuchet MS"/>
              </a:rPr>
              <a:t>Wall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9856" y="1297940"/>
            <a:ext cx="442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5080" indent="-4572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rebuchet MS"/>
                <a:cs typeface="Trebuchet MS"/>
              </a:rPr>
              <a:t>Inside </a:t>
            </a:r>
            <a:r>
              <a:rPr sz="1200" spc="30" dirty="0">
                <a:latin typeface="Trebuchet MS"/>
                <a:cs typeface="Trebuchet MS"/>
              </a:rPr>
              <a:t>Wall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7956" y="4494987"/>
            <a:ext cx="442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5080" indent="-4635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rebuchet MS"/>
                <a:cs typeface="Trebuchet MS"/>
              </a:rPr>
              <a:t>Inside </a:t>
            </a:r>
            <a:r>
              <a:rPr sz="1200" spc="30" dirty="0">
                <a:latin typeface="Trebuchet MS"/>
                <a:cs typeface="Trebuchet MS"/>
              </a:rPr>
              <a:t>Wall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14272" y="4460747"/>
            <a:ext cx="673735" cy="349250"/>
          </a:xfrm>
          <a:custGeom>
            <a:avLst/>
            <a:gdLst/>
            <a:ahLst/>
            <a:cxnLst/>
            <a:rect l="l" t="t" r="r" b="b"/>
            <a:pathLst>
              <a:path w="673735" h="349250">
                <a:moveTo>
                  <a:pt x="673608" y="0"/>
                </a:moveTo>
                <a:lnTo>
                  <a:pt x="0" y="0"/>
                </a:lnTo>
                <a:lnTo>
                  <a:pt x="0" y="348995"/>
                </a:lnTo>
                <a:lnTo>
                  <a:pt x="673608" y="348995"/>
                </a:lnTo>
                <a:lnTo>
                  <a:pt x="673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465833" y="4488586"/>
            <a:ext cx="5727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rebuchet MS"/>
                <a:cs typeface="Trebuchet MS"/>
              </a:rPr>
              <a:t>Outside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spc="30" dirty="0">
                <a:latin typeface="Trebuchet MS"/>
                <a:cs typeface="Trebuchet MS"/>
              </a:rPr>
              <a:t>Wall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66645" y="3461766"/>
            <a:ext cx="657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100</a:t>
            </a:r>
            <a:r>
              <a:rPr sz="1200" baseline="24305" dirty="0">
                <a:latin typeface="Trebuchet MS"/>
                <a:cs typeface="Trebuchet MS"/>
              </a:rPr>
              <a:t>o</a:t>
            </a:r>
            <a:r>
              <a:rPr sz="1200" dirty="0">
                <a:latin typeface="Trebuchet MS"/>
                <a:cs typeface="Trebuchet MS"/>
              </a:rPr>
              <a:t>F</a:t>
            </a:r>
            <a:r>
              <a:rPr sz="1200" spc="185" dirty="0">
                <a:latin typeface="Trebuchet MS"/>
                <a:cs typeface="Trebuchet MS"/>
              </a:rPr>
              <a:t> </a:t>
            </a:r>
            <a:r>
              <a:rPr sz="2700" spc="-75" baseline="6172" dirty="0">
                <a:solidFill>
                  <a:srgbClr val="757575"/>
                </a:solidFill>
                <a:latin typeface="Tahoma"/>
                <a:cs typeface="Tahoma"/>
              </a:rPr>
              <a:t>●</a:t>
            </a:r>
            <a:endParaRPr sz="2700" baseline="6172">
              <a:latin typeface="Tahoma"/>
              <a:cs typeface="Tahoma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799591" y="3328225"/>
          <a:ext cx="741045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795">
                <a:tc>
                  <a:txBody>
                    <a:bodyPr/>
                    <a:lstStyle/>
                    <a:p>
                      <a:pPr marL="91440" marR="8763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20" dirty="0">
                          <a:latin typeface="Trebuchet MS"/>
                          <a:cs typeface="Trebuchet MS"/>
                        </a:rPr>
                        <a:t>Zero Heat Flow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AF50"/>
                      </a:solidFill>
                      <a:prstDash val="solid"/>
                    </a:lnL>
                    <a:lnR w="9525">
                      <a:solidFill>
                        <a:srgbClr val="00AF50"/>
                      </a:solidFill>
                      <a:prstDash val="solid"/>
                    </a:lnR>
                    <a:lnT w="9525">
                      <a:solidFill>
                        <a:srgbClr val="00AF50"/>
                      </a:solidFill>
                      <a:prstDash val="solid"/>
                    </a:lnT>
                    <a:lnB w="9525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AF50"/>
                      </a:solidFill>
                      <a:prstDash val="solid"/>
                    </a:lnL>
                    <a:lnR w="77215">
                      <a:solidFill>
                        <a:srgbClr val="90D9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9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Trebuchet MS"/>
                          <a:cs typeface="Trebuchet MS"/>
                        </a:rPr>
                        <a:t>77</a:t>
                      </a:r>
                      <a:r>
                        <a:rPr sz="1200" spc="-30" baseline="2430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spc="-20" dirty="0">
                          <a:latin typeface="Trebuchet MS"/>
                          <a:cs typeface="Trebuchet MS"/>
                        </a:rPr>
                        <a:t>F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R w="77215">
                      <a:solidFill>
                        <a:srgbClr val="90D9FF"/>
                      </a:solidFill>
                      <a:prstDash val="solid"/>
                    </a:lnR>
                    <a:lnT w="9525">
                      <a:solidFill>
                        <a:srgbClr val="00AF5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1813305" y="2003501"/>
            <a:ext cx="4794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rebuchet MS"/>
                <a:cs typeface="Trebuchet MS"/>
              </a:rPr>
              <a:t>100</a:t>
            </a:r>
            <a:r>
              <a:rPr sz="1200" spc="-15" baseline="24305" dirty="0">
                <a:latin typeface="Trebuchet MS"/>
                <a:cs typeface="Trebuchet MS"/>
              </a:rPr>
              <a:t>o</a:t>
            </a:r>
            <a:r>
              <a:rPr sz="1200" spc="-10" dirty="0">
                <a:latin typeface="Trebuchet MS"/>
                <a:cs typeface="Trebuchet MS"/>
              </a:rPr>
              <a:t>F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4611" y="3703066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rebuchet MS"/>
                <a:cs typeface="Trebuchet MS"/>
              </a:rPr>
              <a:t>77</a:t>
            </a:r>
            <a:r>
              <a:rPr sz="1200" spc="-30" baseline="24305" dirty="0">
                <a:latin typeface="Trebuchet MS"/>
                <a:cs typeface="Trebuchet MS"/>
              </a:rPr>
              <a:t>o</a:t>
            </a:r>
            <a:r>
              <a:rPr sz="1200" spc="-20" dirty="0">
                <a:latin typeface="Trebuchet MS"/>
                <a:cs typeface="Trebuchet MS"/>
              </a:rPr>
              <a:t>F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2303" y="2176983"/>
            <a:ext cx="3917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rebuchet MS"/>
                <a:cs typeface="Trebuchet MS"/>
              </a:rPr>
              <a:t>77</a:t>
            </a:r>
            <a:r>
              <a:rPr sz="1200" spc="-30" baseline="24305" dirty="0">
                <a:latin typeface="Trebuchet MS"/>
                <a:cs typeface="Trebuchet MS"/>
              </a:rPr>
              <a:t>o</a:t>
            </a:r>
            <a:r>
              <a:rPr sz="1200" spc="-20" dirty="0">
                <a:latin typeface="Trebuchet MS"/>
                <a:cs typeface="Trebuchet MS"/>
              </a:rPr>
              <a:t>F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1727" y="2177795"/>
            <a:ext cx="690880" cy="64643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4615" marR="88265" indent="80645" algn="just">
              <a:lnSpc>
                <a:spcPct val="100000"/>
              </a:lnSpc>
              <a:spcBef>
                <a:spcPts val="315"/>
              </a:spcBef>
            </a:pPr>
            <a:r>
              <a:rPr sz="1200" spc="-20" dirty="0">
                <a:latin typeface="Trebuchet MS"/>
                <a:cs typeface="Trebuchet MS"/>
              </a:rPr>
              <a:t>Heat Flow </a:t>
            </a:r>
            <a:r>
              <a:rPr sz="1200" spc="40" dirty="0">
                <a:latin typeface="Trebuchet MS"/>
                <a:cs typeface="Trebuchet MS"/>
              </a:rPr>
              <a:t>Occurs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168" y="164592"/>
            <a:ext cx="117348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7917" y="507238"/>
            <a:ext cx="1758314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Innovation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94786" y="1040384"/>
            <a:ext cx="5557520" cy="235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indent="-342265">
              <a:lnSpc>
                <a:spcPct val="100000"/>
              </a:lnSpc>
              <a:spcBef>
                <a:spcPts val="100"/>
              </a:spcBef>
              <a:buClr>
                <a:srgbClr val="757575"/>
              </a:buClr>
              <a:buFont typeface="Tahoma"/>
              <a:buChar char="●"/>
              <a:tabLst>
                <a:tab pos="393065" algn="l"/>
              </a:tabLst>
            </a:pPr>
            <a:r>
              <a:rPr sz="1800" dirty="0">
                <a:latin typeface="Arial"/>
                <a:cs typeface="Arial"/>
              </a:rPr>
              <a:t>Heat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Sync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PCM</a:t>
            </a:r>
            <a:r>
              <a:rPr sz="1800" spc="-10" dirty="0">
                <a:latin typeface="Arial"/>
                <a:cs typeface="Arial"/>
              </a:rPr>
              <a:t> blankets:</a:t>
            </a:r>
            <a:endParaRPr sz="1800">
              <a:latin typeface="Arial"/>
              <a:cs typeface="Arial"/>
            </a:endParaRPr>
          </a:p>
          <a:p>
            <a:pPr marL="850900" lvl="1" indent="-342900">
              <a:lnSpc>
                <a:spcPct val="100000"/>
              </a:lnSpc>
              <a:spcBef>
                <a:spcPts val="114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850900" algn="l"/>
              </a:tabLst>
            </a:pPr>
            <a:r>
              <a:rPr sz="1600" dirty="0">
                <a:latin typeface="Arial"/>
                <a:cs typeface="Arial"/>
              </a:rPr>
              <a:t>Internal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facility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Peak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load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temp.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reduced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40</a:t>
            </a:r>
            <a:r>
              <a:rPr sz="1575" spc="-15" baseline="2645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F-50</a:t>
            </a:r>
            <a:r>
              <a:rPr sz="1575" spc="-15" baseline="2645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F.</a:t>
            </a:r>
            <a:endParaRPr sz="1600">
              <a:latin typeface="Arial"/>
              <a:cs typeface="Arial"/>
            </a:endParaRPr>
          </a:p>
          <a:p>
            <a:pPr marL="850900" lvl="1" indent="-342900">
              <a:lnSpc>
                <a:spcPct val="100000"/>
              </a:lnSpc>
              <a:spcBef>
                <a:spcPts val="95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850900" algn="l"/>
              </a:tabLst>
            </a:pPr>
            <a:r>
              <a:rPr sz="1600" dirty="0">
                <a:latin typeface="Arial"/>
                <a:cs typeface="Arial"/>
              </a:rPr>
              <a:t>Reduces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energy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consumption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between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20%-</a:t>
            </a:r>
            <a:r>
              <a:rPr sz="1600" spc="-20" dirty="0">
                <a:latin typeface="Arial"/>
                <a:cs typeface="Arial"/>
              </a:rPr>
              <a:t>40%.</a:t>
            </a:r>
            <a:endParaRPr sz="1600">
              <a:latin typeface="Arial"/>
              <a:cs typeface="Arial"/>
            </a:endParaRPr>
          </a:p>
          <a:p>
            <a:pPr marL="850900" lvl="1" indent="-342900">
              <a:lnSpc>
                <a:spcPct val="100000"/>
              </a:lnSpc>
              <a:spcBef>
                <a:spcPts val="100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850900" algn="l"/>
              </a:tabLst>
            </a:pPr>
            <a:r>
              <a:rPr sz="1600" dirty="0">
                <a:latin typeface="Arial"/>
                <a:cs typeface="Arial"/>
              </a:rPr>
              <a:t>Potential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eliminate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0" dirty="0">
                <a:latin typeface="Arial"/>
                <a:cs typeface="Arial"/>
              </a:rPr>
              <a:t> A/C.</a:t>
            </a:r>
            <a:endParaRPr sz="1600">
              <a:latin typeface="Arial"/>
              <a:cs typeface="Arial"/>
            </a:endParaRPr>
          </a:p>
          <a:p>
            <a:pPr marL="850900" lvl="1" indent="-342900">
              <a:lnSpc>
                <a:spcPct val="100000"/>
              </a:lnSpc>
              <a:spcBef>
                <a:spcPts val="95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850900" algn="l"/>
              </a:tabLst>
            </a:pPr>
            <a:r>
              <a:rPr sz="1600" dirty="0">
                <a:latin typeface="Arial"/>
                <a:cs typeface="Arial"/>
              </a:rPr>
              <a:t>Easily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installed,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special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skills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tools.</a:t>
            </a:r>
            <a:endParaRPr sz="1600">
              <a:latin typeface="Arial"/>
              <a:cs typeface="Arial"/>
            </a:endParaRPr>
          </a:p>
          <a:p>
            <a:pPr marL="850900" lvl="1" indent="-342900">
              <a:lnSpc>
                <a:spcPct val="100000"/>
              </a:lnSpc>
              <a:spcBef>
                <a:spcPts val="100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850900" algn="l"/>
              </a:tabLst>
            </a:pPr>
            <a:r>
              <a:rPr sz="1600" dirty="0">
                <a:latin typeface="Arial"/>
                <a:cs typeface="Arial"/>
              </a:rPr>
              <a:t>Non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combustible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ASTM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E-</a:t>
            </a:r>
            <a:r>
              <a:rPr sz="1600" dirty="0">
                <a:latin typeface="Arial"/>
                <a:cs typeface="Arial"/>
              </a:rPr>
              <a:t>84,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class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certified.</a:t>
            </a:r>
            <a:endParaRPr sz="1600">
              <a:latin typeface="Arial"/>
              <a:cs typeface="Arial"/>
            </a:endParaRPr>
          </a:p>
          <a:p>
            <a:pPr marL="850900" lvl="1" indent="-342900">
              <a:lnSpc>
                <a:spcPct val="100000"/>
              </a:lnSpc>
              <a:spcBef>
                <a:spcPts val="95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850900" algn="l"/>
              </a:tabLst>
            </a:pPr>
            <a:r>
              <a:rPr sz="1600" dirty="0">
                <a:latin typeface="Arial"/>
                <a:cs typeface="Arial"/>
              </a:rPr>
              <a:t>Packaging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Industry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product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year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2022.</a:t>
            </a:r>
            <a:endParaRPr sz="1600">
              <a:latin typeface="Arial"/>
              <a:cs typeface="Arial"/>
            </a:endParaRPr>
          </a:p>
          <a:p>
            <a:pPr marL="850900" lvl="1" indent="-342900">
              <a:lnSpc>
                <a:spcPct val="100000"/>
              </a:lnSpc>
              <a:spcBef>
                <a:spcPts val="95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850900" algn="l"/>
              </a:tabLst>
            </a:pPr>
            <a:r>
              <a:rPr sz="1600" dirty="0">
                <a:latin typeface="Arial"/>
                <a:cs typeface="Arial"/>
              </a:rPr>
              <a:t>100%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sourced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manufactured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USA.</a:t>
            </a:r>
            <a:endParaRPr sz="1600">
              <a:latin typeface="Arial"/>
              <a:cs typeface="Arial"/>
            </a:endParaRPr>
          </a:p>
          <a:p>
            <a:pPr marL="850900" lvl="1" indent="-342900">
              <a:lnSpc>
                <a:spcPct val="100000"/>
              </a:lnSpc>
              <a:spcBef>
                <a:spcPts val="95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850900" algn="l"/>
              </a:tabLst>
            </a:pPr>
            <a:r>
              <a:rPr sz="1600" dirty="0">
                <a:latin typeface="Arial"/>
                <a:cs typeface="Arial"/>
              </a:rPr>
              <a:t>Multiple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patents.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2886" y="3580257"/>
            <a:ext cx="5688965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070"/>
              </a:lnSpc>
              <a:spcBef>
                <a:spcPts val="100"/>
              </a:spcBef>
              <a:buClr>
                <a:srgbClr val="757575"/>
              </a:buClr>
              <a:buFont typeface="Tahoma"/>
              <a:buChar char="●"/>
              <a:tabLst>
                <a:tab pos="354965" algn="l"/>
              </a:tabLst>
            </a:pPr>
            <a:r>
              <a:rPr sz="1800" dirty="0">
                <a:latin typeface="Arial"/>
                <a:cs typeface="Arial"/>
              </a:rPr>
              <a:t>Current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market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competitors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standard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insulation:</a:t>
            </a:r>
            <a:endParaRPr sz="1800">
              <a:latin typeface="Arial"/>
              <a:cs typeface="Arial"/>
            </a:endParaRPr>
          </a:p>
          <a:p>
            <a:pPr marL="812800" lvl="1" indent="-342900">
              <a:lnSpc>
                <a:spcPts val="1730"/>
              </a:lnSpc>
              <a:buClr>
                <a:srgbClr val="757575"/>
              </a:buClr>
              <a:buSzPct val="112500"/>
              <a:buFont typeface="Tahoma"/>
              <a:buChar char="●"/>
              <a:tabLst>
                <a:tab pos="812800" algn="l"/>
              </a:tabLst>
            </a:pPr>
            <a:r>
              <a:rPr sz="1600" dirty="0">
                <a:latin typeface="Arial"/>
                <a:cs typeface="Arial"/>
              </a:rPr>
              <a:t>Fiberglass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spun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silica,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high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energy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produce.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ts val="1730"/>
              </a:lnSpc>
              <a:buClr>
                <a:srgbClr val="757575"/>
              </a:buClr>
              <a:buSzPct val="112500"/>
              <a:buFont typeface="Tahoma"/>
              <a:buChar char="●"/>
              <a:tabLst>
                <a:tab pos="812800" algn="l"/>
              </a:tabLst>
            </a:pPr>
            <a:r>
              <a:rPr sz="1600" dirty="0">
                <a:latin typeface="Arial"/>
                <a:cs typeface="Arial"/>
              </a:rPr>
              <a:t>Cellulose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flammable,</a:t>
            </a:r>
            <a:r>
              <a:rPr sz="1600" spc="40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moisture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issues.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ts val="1825"/>
              </a:lnSpc>
              <a:buClr>
                <a:srgbClr val="757575"/>
              </a:buClr>
              <a:buSzPct val="112500"/>
              <a:buFont typeface="Tahoma"/>
              <a:buChar char="●"/>
              <a:tabLst>
                <a:tab pos="812800" algn="l"/>
              </a:tabLst>
            </a:pPr>
            <a:r>
              <a:rPr sz="1600" dirty="0">
                <a:latin typeface="Arial"/>
                <a:cs typeface="Arial"/>
              </a:rPr>
              <a:t>Foam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Expense,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oil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based,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off-gassing.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" y="1591055"/>
            <a:ext cx="2470404" cy="21412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24839" y="3760419"/>
            <a:ext cx="144716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Corporate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Retreat </a:t>
            </a:r>
            <a:r>
              <a:rPr sz="1400" dirty="0">
                <a:latin typeface="Arial"/>
                <a:cs typeface="Arial"/>
              </a:rPr>
              <a:t>Super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Coffee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Co.</a:t>
            </a:r>
            <a:endParaRPr sz="1400">
              <a:latin typeface="Arial"/>
              <a:cs typeface="Arial"/>
            </a:endParaRPr>
          </a:p>
          <a:p>
            <a:pPr marR="41910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Austin,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TX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685" y="291284"/>
            <a:ext cx="907613" cy="9563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85" y="306487"/>
            <a:ext cx="907613" cy="10710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6276" y="135458"/>
            <a:ext cx="32359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latin typeface="Gill Sans MT"/>
                <a:cs typeface="Gill Sans MT"/>
              </a:rPr>
              <a:t>Laboratory</a:t>
            </a:r>
            <a:r>
              <a:rPr sz="2500" spc="-114" dirty="0">
                <a:latin typeface="Gill Sans MT"/>
                <a:cs typeface="Gill Sans MT"/>
              </a:rPr>
              <a:t> </a:t>
            </a:r>
            <a:r>
              <a:rPr sz="2500" dirty="0">
                <a:latin typeface="Gill Sans MT"/>
                <a:cs typeface="Gill Sans MT"/>
              </a:rPr>
              <a:t>Test</a:t>
            </a:r>
            <a:r>
              <a:rPr sz="2500" spc="-130" dirty="0">
                <a:latin typeface="Gill Sans MT"/>
                <a:cs typeface="Gill Sans MT"/>
              </a:rPr>
              <a:t> </a:t>
            </a:r>
            <a:r>
              <a:rPr sz="2500" spc="-20" dirty="0">
                <a:latin typeface="Gill Sans MT"/>
                <a:cs typeface="Gill Sans MT"/>
              </a:rPr>
              <a:t>Data</a:t>
            </a:r>
            <a:endParaRPr sz="25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07920" y="780338"/>
            <a:ext cx="6442075" cy="4218940"/>
            <a:chOff x="2407920" y="780338"/>
            <a:chExt cx="6442075" cy="42189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7920" y="780338"/>
              <a:ext cx="6441697" cy="42183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4780" y="780338"/>
              <a:ext cx="5288741" cy="8497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2314" y="1239810"/>
              <a:ext cx="1975817" cy="85956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287519" y="858649"/>
            <a:ext cx="4636770" cy="963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21155" marR="5080" indent="-1609090">
              <a:lnSpc>
                <a:spcPct val="101000"/>
              </a:lnSpc>
              <a:spcBef>
                <a:spcPts val="90"/>
              </a:spcBef>
            </a:pPr>
            <a:r>
              <a:rPr sz="3050" b="1" spc="204" dirty="0">
                <a:solidFill>
                  <a:srgbClr val="FFFFFF"/>
                </a:solidFill>
                <a:latin typeface="Candara"/>
                <a:cs typeface="Candara"/>
              </a:rPr>
              <a:t>Grid</a:t>
            </a:r>
            <a:r>
              <a:rPr sz="3050" b="1" spc="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3050" b="1" spc="229" dirty="0">
                <a:solidFill>
                  <a:srgbClr val="FFFFFF"/>
                </a:solidFill>
                <a:latin typeface="Candara"/>
                <a:cs typeface="Candara"/>
              </a:rPr>
              <a:t>Peak</a:t>
            </a:r>
            <a:r>
              <a:rPr sz="3050" b="1" spc="1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3050" b="1" spc="250" dirty="0">
                <a:solidFill>
                  <a:srgbClr val="FFFFFF"/>
                </a:solidFill>
                <a:latin typeface="Candara"/>
                <a:cs typeface="Candara"/>
              </a:rPr>
              <a:t>Power</a:t>
            </a:r>
            <a:r>
              <a:rPr sz="3050" b="1" spc="1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3050" b="1" spc="229" dirty="0">
                <a:solidFill>
                  <a:srgbClr val="FFFFFF"/>
                </a:solidFill>
                <a:latin typeface="Candara"/>
                <a:cs typeface="Candara"/>
              </a:rPr>
              <a:t>Load</a:t>
            </a:r>
            <a:r>
              <a:rPr sz="3050" b="1" spc="1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3050" b="1" spc="130" dirty="0">
                <a:solidFill>
                  <a:srgbClr val="FFFFFF"/>
                </a:solidFill>
                <a:latin typeface="Candara"/>
                <a:cs typeface="Candara"/>
              </a:rPr>
              <a:t>is </a:t>
            </a:r>
            <a:r>
              <a:rPr sz="3050" b="1" spc="190" dirty="0">
                <a:solidFill>
                  <a:srgbClr val="FFFFFF"/>
                </a:solidFill>
                <a:latin typeface="Candara"/>
                <a:cs typeface="Candara"/>
              </a:rPr>
              <a:t>Shifted</a:t>
            </a:r>
            <a:endParaRPr sz="3050">
              <a:latin typeface="Candara"/>
              <a:cs typeface="Candar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20147" y="1931572"/>
            <a:ext cx="6211570" cy="2931160"/>
            <a:chOff x="2620147" y="1931572"/>
            <a:chExt cx="6211570" cy="2931160"/>
          </a:xfrm>
        </p:grpSpPr>
        <p:sp>
          <p:nvSpPr>
            <p:cNvPr id="10" name="object 10"/>
            <p:cNvSpPr/>
            <p:nvPr/>
          </p:nvSpPr>
          <p:spPr>
            <a:xfrm>
              <a:off x="2624274" y="1935699"/>
              <a:ext cx="6203315" cy="2922905"/>
            </a:xfrm>
            <a:custGeom>
              <a:avLst/>
              <a:gdLst/>
              <a:ahLst/>
              <a:cxnLst/>
              <a:rect l="l" t="t" r="r" b="b"/>
              <a:pathLst>
                <a:path w="6203315" h="2922904">
                  <a:moveTo>
                    <a:pt x="6202972" y="0"/>
                  </a:moveTo>
                  <a:lnTo>
                    <a:pt x="0" y="0"/>
                  </a:lnTo>
                  <a:lnTo>
                    <a:pt x="0" y="2922647"/>
                  </a:lnTo>
                  <a:lnTo>
                    <a:pt x="6202972" y="2922647"/>
                  </a:lnTo>
                  <a:lnTo>
                    <a:pt x="6202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24274" y="1935699"/>
              <a:ext cx="6203315" cy="2922905"/>
            </a:xfrm>
            <a:custGeom>
              <a:avLst/>
              <a:gdLst/>
              <a:ahLst/>
              <a:cxnLst/>
              <a:rect l="l" t="t" r="r" b="b"/>
              <a:pathLst>
                <a:path w="6203315" h="2922904">
                  <a:moveTo>
                    <a:pt x="0" y="2922647"/>
                  </a:moveTo>
                  <a:lnTo>
                    <a:pt x="6202972" y="2922647"/>
                  </a:lnTo>
                  <a:lnTo>
                    <a:pt x="6202972" y="0"/>
                  </a:lnTo>
                  <a:lnTo>
                    <a:pt x="0" y="0"/>
                  </a:lnTo>
                  <a:lnTo>
                    <a:pt x="0" y="2922647"/>
                  </a:lnTo>
                  <a:close/>
                </a:path>
              </a:pathLst>
            </a:custGeom>
            <a:ln w="7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84817" y="2173287"/>
              <a:ext cx="5267960" cy="2169795"/>
            </a:xfrm>
            <a:custGeom>
              <a:avLst/>
              <a:gdLst/>
              <a:ahLst/>
              <a:cxnLst/>
              <a:rect l="l" t="t" r="r" b="b"/>
              <a:pathLst>
                <a:path w="5267959" h="2169795">
                  <a:moveTo>
                    <a:pt x="5267356" y="0"/>
                  </a:moveTo>
                  <a:lnTo>
                    <a:pt x="0" y="0"/>
                  </a:lnTo>
                  <a:lnTo>
                    <a:pt x="0" y="2169349"/>
                  </a:lnTo>
                  <a:lnTo>
                    <a:pt x="5267356" y="2169349"/>
                  </a:lnTo>
                  <a:lnTo>
                    <a:pt x="526735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89738" y="2341107"/>
              <a:ext cx="5259070" cy="1670050"/>
            </a:xfrm>
            <a:custGeom>
              <a:avLst/>
              <a:gdLst/>
              <a:ahLst/>
              <a:cxnLst/>
              <a:rect l="l" t="t" r="r" b="b"/>
              <a:pathLst>
                <a:path w="5259070" h="1670050">
                  <a:moveTo>
                    <a:pt x="0" y="1669914"/>
                  </a:moveTo>
                  <a:lnTo>
                    <a:pt x="0" y="1669914"/>
                  </a:lnTo>
                  <a:lnTo>
                    <a:pt x="5258497" y="1669914"/>
                  </a:lnTo>
                </a:path>
                <a:path w="5259070" h="1670050">
                  <a:moveTo>
                    <a:pt x="0" y="1334353"/>
                  </a:moveTo>
                  <a:lnTo>
                    <a:pt x="0" y="1334353"/>
                  </a:lnTo>
                  <a:lnTo>
                    <a:pt x="5258497" y="1334353"/>
                  </a:lnTo>
                </a:path>
                <a:path w="5259070" h="1670050">
                  <a:moveTo>
                    <a:pt x="0" y="1006995"/>
                  </a:moveTo>
                  <a:lnTo>
                    <a:pt x="0" y="1006995"/>
                  </a:lnTo>
                  <a:lnTo>
                    <a:pt x="5258497" y="1006995"/>
                  </a:lnTo>
                </a:path>
                <a:path w="5259070" h="1670050">
                  <a:moveTo>
                    <a:pt x="0" y="671200"/>
                  </a:moveTo>
                  <a:lnTo>
                    <a:pt x="0" y="671200"/>
                  </a:lnTo>
                  <a:lnTo>
                    <a:pt x="5258497" y="671200"/>
                  </a:lnTo>
                </a:path>
                <a:path w="5259070" h="1670050">
                  <a:moveTo>
                    <a:pt x="0" y="335717"/>
                  </a:moveTo>
                  <a:lnTo>
                    <a:pt x="0" y="335717"/>
                  </a:lnTo>
                  <a:lnTo>
                    <a:pt x="5258497" y="335717"/>
                  </a:lnTo>
                </a:path>
                <a:path w="5259070" h="1670050">
                  <a:moveTo>
                    <a:pt x="0" y="0"/>
                  </a:moveTo>
                  <a:lnTo>
                    <a:pt x="0" y="0"/>
                  </a:lnTo>
                  <a:lnTo>
                    <a:pt x="5258497" y="0"/>
                  </a:lnTo>
                </a:path>
              </a:pathLst>
            </a:custGeom>
            <a:ln w="8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89738" y="2177350"/>
              <a:ext cx="5266690" cy="2169795"/>
            </a:xfrm>
            <a:custGeom>
              <a:avLst/>
              <a:gdLst/>
              <a:ahLst/>
              <a:cxnLst/>
              <a:rect l="l" t="t" r="r" b="b"/>
              <a:pathLst>
                <a:path w="5266690" h="2169795">
                  <a:moveTo>
                    <a:pt x="0" y="0"/>
                  </a:moveTo>
                  <a:lnTo>
                    <a:pt x="0" y="0"/>
                  </a:lnTo>
                  <a:lnTo>
                    <a:pt x="5258497" y="0"/>
                  </a:lnTo>
                </a:path>
                <a:path w="5266690" h="2169795">
                  <a:moveTo>
                    <a:pt x="5266461" y="0"/>
                  </a:moveTo>
                  <a:lnTo>
                    <a:pt x="5266461" y="0"/>
                  </a:lnTo>
                  <a:lnTo>
                    <a:pt x="5266461" y="2161216"/>
                  </a:lnTo>
                </a:path>
                <a:path w="5266690" h="2169795">
                  <a:moveTo>
                    <a:pt x="5266461" y="2169357"/>
                  </a:moveTo>
                  <a:lnTo>
                    <a:pt x="5266461" y="2169357"/>
                  </a:lnTo>
                  <a:lnTo>
                    <a:pt x="7963" y="2169357"/>
                  </a:lnTo>
                </a:path>
                <a:path w="5266690" h="2169795">
                  <a:moveTo>
                    <a:pt x="0" y="2169357"/>
                  </a:moveTo>
                  <a:lnTo>
                    <a:pt x="0" y="2169357"/>
                  </a:lnTo>
                  <a:lnTo>
                    <a:pt x="0" y="8359"/>
                  </a:lnTo>
                </a:path>
              </a:pathLst>
            </a:custGeom>
            <a:ln w="811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31039" y="2177350"/>
              <a:ext cx="5325745" cy="2226945"/>
            </a:xfrm>
            <a:custGeom>
              <a:avLst/>
              <a:gdLst/>
              <a:ahLst/>
              <a:cxnLst/>
              <a:rect l="l" t="t" r="r" b="b"/>
              <a:pathLst>
                <a:path w="5325745" h="2226945">
                  <a:moveTo>
                    <a:pt x="58699" y="0"/>
                  </a:moveTo>
                  <a:lnTo>
                    <a:pt x="58699" y="0"/>
                  </a:lnTo>
                  <a:lnTo>
                    <a:pt x="58699" y="2161216"/>
                  </a:lnTo>
                </a:path>
                <a:path w="5325745" h="2226945">
                  <a:moveTo>
                    <a:pt x="0" y="2169357"/>
                  </a:moveTo>
                  <a:lnTo>
                    <a:pt x="0" y="2169357"/>
                  </a:lnTo>
                  <a:lnTo>
                    <a:pt x="49751" y="2169357"/>
                  </a:lnTo>
                </a:path>
                <a:path w="5325745" h="2226945">
                  <a:moveTo>
                    <a:pt x="0" y="1833671"/>
                  </a:moveTo>
                  <a:lnTo>
                    <a:pt x="0" y="1833671"/>
                  </a:lnTo>
                  <a:lnTo>
                    <a:pt x="49751" y="1833671"/>
                  </a:lnTo>
                </a:path>
                <a:path w="5325745" h="2226945">
                  <a:moveTo>
                    <a:pt x="0" y="1498110"/>
                  </a:moveTo>
                  <a:lnTo>
                    <a:pt x="0" y="1498110"/>
                  </a:lnTo>
                  <a:lnTo>
                    <a:pt x="49751" y="1498110"/>
                  </a:lnTo>
                </a:path>
                <a:path w="5325745" h="2226945">
                  <a:moveTo>
                    <a:pt x="0" y="1170752"/>
                  </a:moveTo>
                  <a:lnTo>
                    <a:pt x="0" y="1170752"/>
                  </a:lnTo>
                  <a:lnTo>
                    <a:pt x="49751" y="1170752"/>
                  </a:lnTo>
                </a:path>
                <a:path w="5325745" h="2226945">
                  <a:moveTo>
                    <a:pt x="0" y="834957"/>
                  </a:moveTo>
                  <a:lnTo>
                    <a:pt x="0" y="834957"/>
                  </a:lnTo>
                  <a:lnTo>
                    <a:pt x="49751" y="834957"/>
                  </a:lnTo>
                </a:path>
                <a:path w="5325745" h="2226945">
                  <a:moveTo>
                    <a:pt x="0" y="499474"/>
                  </a:moveTo>
                  <a:lnTo>
                    <a:pt x="0" y="499474"/>
                  </a:lnTo>
                  <a:lnTo>
                    <a:pt x="49751" y="499474"/>
                  </a:lnTo>
                </a:path>
                <a:path w="5325745" h="2226945">
                  <a:moveTo>
                    <a:pt x="0" y="163756"/>
                  </a:moveTo>
                  <a:lnTo>
                    <a:pt x="0" y="163756"/>
                  </a:lnTo>
                  <a:lnTo>
                    <a:pt x="49751" y="163756"/>
                  </a:lnTo>
                </a:path>
                <a:path w="5325745" h="2226945">
                  <a:moveTo>
                    <a:pt x="58699" y="2169357"/>
                  </a:moveTo>
                  <a:lnTo>
                    <a:pt x="58699" y="2169357"/>
                  </a:lnTo>
                  <a:lnTo>
                    <a:pt x="5317196" y="2169357"/>
                  </a:lnTo>
                </a:path>
                <a:path w="5325745" h="2226945">
                  <a:moveTo>
                    <a:pt x="58699" y="2226766"/>
                  </a:moveTo>
                  <a:lnTo>
                    <a:pt x="58699" y="2226766"/>
                  </a:lnTo>
                  <a:lnTo>
                    <a:pt x="58699" y="2177506"/>
                  </a:lnTo>
                </a:path>
                <a:path w="5325745" h="2226945">
                  <a:moveTo>
                    <a:pt x="74626" y="2226766"/>
                  </a:moveTo>
                  <a:lnTo>
                    <a:pt x="74626" y="2226766"/>
                  </a:lnTo>
                  <a:lnTo>
                    <a:pt x="74626" y="2177506"/>
                  </a:lnTo>
                </a:path>
                <a:path w="5325745" h="2226945">
                  <a:moveTo>
                    <a:pt x="91538" y="2226766"/>
                  </a:moveTo>
                  <a:lnTo>
                    <a:pt x="91538" y="2226766"/>
                  </a:lnTo>
                  <a:lnTo>
                    <a:pt x="91538" y="2177506"/>
                  </a:lnTo>
                </a:path>
                <a:path w="5325745" h="2226945">
                  <a:moveTo>
                    <a:pt x="100218" y="2226766"/>
                  </a:moveTo>
                  <a:lnTo>
                    <a:pt x="100218" y="2226766"/>
                  </a:lnTo>
                  <a:lnTo>
                    <a:pt x="100218" y="2177506"/>
                  </a:lnTo>
                </a:path>
                <a:path w="5325745" h="2226945">
                  <a:moveTo>
                    <a:pt x="117040" y="2226766"/>
                  </a:moveTo>
                  <a:lnTo>
                    <a:pt x="117040" y="2226766"/>
                  </a:lnTo>
                  <a:lnTo>
                    <a:pt x="117040" y="2177506"/>
                  </a:lnTo>
                </a:path>
                <a:path w="5325745" h="2226945">
                  <a:moveTo>
                    <a:pt x="133773" y="2226766"/>
                  </a:moveTo>
                  <a:lnTo>
                    <a:pt x="133773" y="2226766"/>
                  </a:lnTo>
                  <a:lnTo>
                    <a:pt x="133773" y="2177506"/>
                  </a:lnTo>
                </a:path>
                <a:path w="5325745" h="2226945">
                  <a:moveTo>
                    <a:pt x="150595" y="2226766"/>
                  </a:moveTo>
                  <a:lnTo>
                    <a:pt x="150595" y="2226766"/>
                  </a:lnTo>
                  <a:lnTo>
                    <a:pt x="150595" y="2177506"/>
                  </a:lnTo>
                </a:path>
                <a:path w="5325745" h="2226945">
                  <a:moveTo>
                    <a:pt x="158648" y="2226766"/>
                  </a:moveTo>
                  <a:lnTo>
                    <a:pt x="158648" y="2226766"/>
                  </a:lnTo>
                  <a:lnTo>
                    <a:pt x="158648" y="2177506"/>
                  </a:lnTo>
                </a:path>
                <a:path w="5325745" h="2226945">
                  <a:moveTo>
                    <a:pt x="175471" y="2226766"/>
                  </a:moveTo>
                  <a:lnTo>
                    <a:pt x="175471" y="2226766"/>
                  </a:lnTo>
                  <a:lnTo>
                    <a:pt x="175471" y="2177506"/>
                  </a:lnTo>
                </a:path>
                <a:path w="5325745" h="2226945">
                  <a:moveTo>
                    <a:pt x="192114" y="2226766"/>
                  </a:moveTo>
                  <a:lnTo>
                    <a:pt x="192114" y="2226766"/>
                  </a:lnTo>
                  <a:lnTo>
                    <a:pt x="192114" y="2177506"/>
                  </a:lnTo>
                </a:path>
                <a:path w="5325745" h="2226945">
                  <a:moveTo>
                    <a:pt x="209026" y="2226766"/>
                  </a:moveTo>
                  <a:lnTo>
                    <a:pt x="209026" y="2226766"/>
                  </a:lnTo>
                  <a:lnTo>
                    <a:pt x="209026" y="2177506"/>
                  </a:lnTo>
                </a:path>
                <a:path w="5325745" h="2226945">
                  <a:moveTo>
                    <a:pt x="217079" y="2226766"/>
                  </a:moveTo>
                  <a:lnTo>
                    <a:pt x="217079" y="2226766"/>
                  </a:lnTo>
                  <a:lnTo>
                    <a:pt x="217079" y="2177506"/>
                  </a:lnTo>
                </a:path>
                <a:path w="5325745" h="2226945">
                  <a:moveTo>
                    <a:pt x="233901" y="2226766"/>
                  </a:moveTo>
                  <a:lnTo>
                    <a:pt x="233901" y="2226766"/>
                  </a:lnTo>
                  <a:lnTo>
                    <a:pt x="233901" y="2177506"/>
                  </a:lnTo>
                </a:path>
                <a:path w="5325745" h="2226945">
                  <a:moveTo>
                    <a:pt x="250813" y="2226766"/>
                  </a:moveTo>
                  <a:lnTo>
                    <a:pt x="250813" y="2226766"/>
                  </a:lnTo>
                  <a:lnTo>
                    <a:pt x="250813" y="2177506"/>
                  </a:lnTo>
                </a:path>
                <a:path w="5325745" h="2226945">
                  <a:moveTo>
                    <a:pt x="267457" y="2226766"/>
                  </a:moveTo>
                  <a:lnTo>
                    <a:pt x="267457" y="2226766"/>
                  </a:lnTo>
                  <a:lnTo>
                    <a:pt x="267457" y="2177506"/>
                  </a:lnTo>
                </a:path>
                <a:path w="5325745" h="2226945">
                  <a:moveTo>
                    <a:pt x="275420" y="2226766"/>
                  </a:moveTo>
                  <a:lnTo>
                    <a:pt x="275420" y="2226766"/>
                  </a:lnTo>
                  <a:lnTo>
                    <a:pt x="275420" y="2177506"/>
                  </a:lnTo>
                </a:path>
                <a:path w="5325745" h="2226945">
                  <a:moveTo>
                    <a:pt x="292332" y="2226766"/>
                  </a:moveTo>
                  <a:lnTo>
                    <a:pt x="292332" y="2226766"/>
                  </a:lnTo>
                  <a:lnTo>
                    <a:pt x="292332" y="2177506"/>
                  </a:lnTo>
                </a:path>
                <a:path w="5325745" h="2226945">
                  <a:moveTo>
                    <a:pt x="309244" y="2226766"/>
                  </a:moveTo>
                  <a:lnTo>
                    <a:pt x="309244" y="2226766"/>
                  </a:lnTo>
                  <a:lnTo>
                    <a:pt x="309244" y="2177506"/>
                  </a:lnTo>
                </a:path>
                <a:path w="5325745" h="2226945">
                  <a:moveTo>
                    <a:pt x="325887" y="2226766"/>
                  </a:moveTo>
                  <a:lnTo>
                    <a:pt x="325887" y="2226766"/>
                  </a:lnTo>
                  <a:lnTo>
                    <a:pt x="325887" y="2177506"/>
                  </a:lnTo>
                </a:path>
                <a:path w="5325745" h="2226945">
                  <a:moveTo>
                    <a:pt x="334120" y="2226766"/>
                  </a:moveTo>
                  <a:lnTo>
                    <a:pt x="334120" y="2226766"/>
                  </a:lnTo>
                  <a:lnTo>
                    <a:pt x="334120" y="2177506"/>
                  </a:lnTo>
                </a:path>
                <a:path w="5325745" h="2226945">
                  <a:moveTo>
                    <a:pt x="350763" y="2226766"/>
                  </a:moveTo>
                  <a:lnTo>
                    <a:pt x="350763" y="2226766"/>
                  </a:lnTo>
                  <a:lnTo>
                    <a:pt x="350763" y="2177506"/>
                  </a:lnTo>
                </a:path>
                <a:path w="5325745" h="2226945">
                  <a:moveTo>
                    <a:pt x="367675" y="2226766"/>
                  </a:moveTo>
                  <a:lnTo>
                    <a:pt x="367675" y="2226766"/>
                  </a:lnTo>
                  <a:lnTo>
                    <a:pt x="367675" y="2177506"/>
                  </a:lnTo>
                </a:path>
                <a:path w="5325745" h="2226945">
                  <a:moveTo>
                    <a:pt x="384318" y="2226766"/>
                  </a:moveTo>
                  <a:lnTo>
                    <a:pt x="384318" y="2226766"/>
                  </a:lnTo>
                  <a:lnTo>
                    <a:pt x="384318" y="2177506"/>
                  </a:lnTo>
                </a:path>
                <a:path w="5325745" h="2226945">
                  <a:moveTo>
                    <a:pt x="392550" y="2226766"/>
                  </a:moveTo>
                  <a:lnTo>
                    <a:pt x="392550" y="2226766"/>
                  </a:lnTo>
                  <a:lnTo>
                    <a:pt x="392550" y="2177506"/>
                  </a:lnTo>
                </a:path>
                <a:path w="5325745" h="2226945">
                  <a:moveTo>
                    <a:pt x="409194" y="2226766"/>
                  </a:moveTo>
                  <a:lnTo>
                    <a:pt x="409194" y="2226766"/>
                  </a:lnTo>
                  <a:lnTo>
                    <a:pt x="409194" y="2177506"/>
                  </a:lnTo>
                </a:path>
                <a:path w="5325745" h="2226945">
                  <a:moveTo>
                    <a:pt x="426016" y="2226766"/>
                  </a:moveTo>
                  <a:lnTo>
                    <a:pt x="426016" y="2226766"/>
                  </a:lnTo>
                  <a:lnTo>
                    <a:pt x="426016" y="2177506"/>
                  </a:lnTo>
                </a:path>
                <a:path w="5325745" h="2226945">
                  <a:moveTo>
                    <a:pt x="442928" y="2226766"/>
                  </a:moveTo>
                  <a:lnTo>
                    <a:pt x="442928" y="2226766"/>
                  </a:lnTo>
                  <a:lnTo>
                    <a:pt x="442928" y="2177506"/>
                  </a:lnTo>
                </a:path>
                <a:path w="5325745" h="2226945">
                  <a:moveTo>
                    <a:pt x="450981" y="2226766"/>
                  </a:moveTo>
                  <a:lnTo>
                    <a:pt x="450981" y="2226766"/>
                  </a:lnTo>
                  <a:lnTo>
                    <a:pt x="450981" y="2177506"/>
                  </a:lnTo>
                </a:path>
                <a:path w="5325745" h="2226945">
                  <a:moveTo>
                    <a:pt x="467624" y="2226766"/>
                  </a:moveTo>
                  <a:lnTo>
                    <a:pt x="467624" y="2226766"/>
                  </a:lnTo>
                  <a:lnTo>
                    <a:pt x="467624" y="2177506"/>
                  </a:lnTo>
                </a:path>
                <a:path w="5325745" h="2226945">
                  <a:moveTo>
                    <a:pt x="484447" y="2226766"/>
                  </a:moveTo>
                  <a:lnTo>
                    <a:pt x="484447" y="2226766"/>
                  </a:lnTo>
                  <a:lnTo>
                    <a:pt x="484447" y="2177506"/>
                  </a:lnTo>
                </a:path>
                <a:path w="5325745" h="2226945">
                  <a:moveTo>
                    <a:pt x="501358" y="2226766"/>
                  </a:moveTo>
                  <a:lnTo>
                    <a:pt x="501358" y="2226766"/>
                  </a:lnTo>
                  <a:lnTo>
                    <a:pt x="501358" y="2177506"/>
                  </a:lnTo>
                </a:path>
                <a:path w="5325745" h="2226945">
                  <a:moveTo>
                    <a:pt x="510038" y="2226766"/>
                  </a:moveTo>
                  <a:lnTo>
                    <a:pt x="510038" y="2226766"/>
                  </a:lnTo>
                  <a:lnTo>
                    <a:pt x="510038" y="2177506"/>
                  </a:lnTo>
                </a:path>
                <a:path w="5325745" h="2226945">
                  <a:moveTo>
                    <a:pt x="526950" y="2226766"/>
                  </a:moveTo>
                  <a:lnTo>
                    <a:pt x="526950" y="2226766"/>
                  </a:lnTo>
                  <a:lnTo>
                    <a:pt x="526950" y="2177506"/>
                  </a:lnTo>
                </a:path>
                <a:path w="5325745" h="2226945">
                  <a:moveTo>
                    <a:pt x="543593" y="2226766"/>
                  </a:moveTo>
                  <a:lnTo>
                    <a:pt x="543593" y="2226766"/>
                  </a:lnTo>
                  <a:lnTo>
                    <a:pt x="543593" y="2177506"/>
                  </a:lnTo>
                </a:path>
                <a:path w="5325745" h="2226945">
                  <a:moveTo>
                    <a:pt x="559789" y="2226766"/>
                  </a:moveTo>
                  <a:lnTo>
                    <a:pt x="559789" y="2226766"/>
                  </a:lnTo>
                  <a:lnTo>
                    <a:pt x="559789" y="2177506"/>
                  </a:lnTo>
                </a:path>
                <a:path w="5325745" h="2226945">
                  <a:moveTo>
                    <a:pt x="568469" y="2226766"/>
                  </a:moveTo>
                  <a:lnTo>
                    <a:pt x="568469" y="2226766"/>
                  </a:lnTo>
                  <a:lnTo>
                    <a:pt x="568469" y="2177506"/>
                  </a:lnTo>
                </a:path>
                <a:path w="5325745" h="2226945">
                  <a:moveTo>
                    <a:pt x="585291" y="2226766"/>
                  </a:moveTo>
                  <a:lnTo>
                    <a:pt x="585291" y="2226766"/>
                  </a:lnTo>
                  <a:lnTo>
                    <a:pt x="585291" y="2177506"/>
                  </a:lnTo>
                </a:path>
                <a:path w="5325745" h="2226945">
                  <a:moveTo>
                    <a:pt x="602024" y="2226766"/>
                  </a:moveTo>
                  <a:lnTo>
                    <a:pt x="602024" y="2226766"/>
                  </a:lnTo>
                  <a:lnTo>
                    <a:pt x="602024" y="2177506"/>
                  </a:lnTo>
                </a:path>
                <a:path w="5325745" h="2226945">
                  <a:moveTo>
                    <a:pt x="618220" y="2226766"/>
                  </a:moveTo>
                  <a:lnTo>
                    <a:pt x="618220" y="2226766"/>
                  </a:lnTo>
                  <a:lnTo>
                    <a:pt x="618220" y="2177506"/>
                  </a:lnTo>
                </a:path>
                <a:path w="5325745" h="2226945">
                  <a:moveTo>
                    <a:pt x="626900" y="2226766"/>
                  </a:moveTo>
                  <a:lnTo>
                    <a:pt x="626900" y="2226766"/>
                  </a:lnTo>
                  <a:lnTo>
                    <a:pt x="626900" y="2177506"/>
                  </a:lnTo>
                </a:path>
                <a:path w="5325745" h="2226945">
                  <a:moveTo>
                    <a:pt x="643722" y="2226766"/>
                  </a:moveTo>
                  <a:lnTo>
                    <a:pt x="643722" y="2226766"/>
                  </a:lnTo>
                  <a:lnTo>
                    <a:pt x="643722" y="2177506"/>
                  </a:lnTo>
                </a:path>
                <a:path w="5325745" h="2226945">
                  <a:moveTo>
                    <a:pt x="660365" y="2226766"/>
                  </a:moveTo>
                  <a:lnTo>
                    <a:pt x="660365" y="2226766"/>
                  </a:lnTo>
                  <a:lnTo>
                    <a:pt x="660365" y="2177506"/>
                  </a:lnTo>
                </a:path>
                <a:path w="5325745" h="2226945">
                  <a:moveTo>
                    <a:pt x="676651" y="2226766"/>
                  </a:moveTo>
                  <a:lnTo>
                    <a:pt x="676651" y="2226766"/>
                  </a:lnTo>
                  <a:lnTo>
                    <a:pt x="676651" y="2177506"/>
                  </a:lnTo>
                </a:path>
                <a:path w="5325745" h="2226945">
                  <a:moveTo>
                    <a:pt x="685330" y="2226766"/>
                  </a:moveTo>
                  <a:lnTo>
                    <a:pt x="685330" y="2226766"/>
                  </a:lnTo>
                  <a:lnTo>
                    <a:pt x="685330" y="2177506"/>
                  </a:lnTo>
                </a:path>
                <a:path w="5325745" h="2226945">
                  <a:moveTo>
                    <a:pt x="702153" y="2226766"/>
                  </a:moveTo>
                  <a:lnTo>
                    <a:pt x="702153" y="2226766"/>
                  </a:lnTo>
                  <a:lnTo>
                    <a:pt x="702153" y="2177506"/>
                  </a:lnTo>
                </a:path>
                <a:path w="5325745" h="2226945">
                  <a:moveTo>
                    <a:pt x="719064" y="2226766"/>
                  </a:moveTo>
                  <a:lnTo>
                    <a:pt x="719064" y="2226766"/>
                  </a:lnTo>
                  <a:lnTo>
                    <a:pt x="719064" y="2177506"/>
                  </a:lnTo>
                </a:path>
                <a:path w="5325745" h="2226945">
                  <a:moveTo>
                    <a:pt x="735708" y="2226766"/>
                  </a:moveTo>
                  <a:lnTo>
                    <a:pt x="735708" y="2226766"/>
                  </a:lnTo>
                  <a:lnTo>
                    <a:pt x="735708" y="2177506"/>
                  </a:lnTo>
                </a:path>
                <a:path w="5325745" h="2226945">
                  <a:moveTo>
                    <a:pt x="743940" y="2226766"/>
                  </a:moveTo>
                  <a:lnTo>
                    <a:pt x="743940" y="2226766"/>
                  </a:lnTo>
                  <a:lnTo>
                    <a:pt x="743940" y="2177506"/>
                  </a:lnTo>
                </a:path>
                <a:path w="5325745" h="2226945">
                  <a:moveTo>
                    <a:pt x="760583" y="2226766"/>
                  </a:moveTo>
                  <a:lnTo>
                    <a:pt x="760583" y="2226766"/>
                  </a:lnTo>
                  <a:lnTo>
                    <a:pt x="760583" y="2177506"/>
                  </a:lnTo>
                </a:path>
                <a:path w="5325745" h="2226945">
                  <a:moveTo>
                    <a:pt x="777495" y="2226766"/>
                  </a:moveTo>
                  <a:lnTo>
                    <a:pt x="777495" y="2226766"/>
                  </a:lnTo>
                  <a:lnTo>
                    <a:pt x="777495" y="2177506"/>
                  </a:lnTo>
                </a:path>
                <a:path w="5325745" h="2226945">
                  <a:moveTo>
                    <a:pt x="794138" y="2226766"/>
                  </a:moveTo>
                  <a:lnTo>
                    <a:pt x="794138" y="2226766"/>
                  </a:lnTo>
                  <a:lnTo>
                    <a:pt x="794138" y="2177506"/>
                  </a:lnTo>
                </a:path>
                <a:path w="5325745" h="2226945">
                  <a:moveTo>
                    <a:pt x="802371" y="2226766"/>
                  </a:moveTo>
                  <a:lnTo>
                    <a:pt x="802371" y="2226766"/>
                  </a:lnTo>
                  <a:lnTo>
                    <a:pt x="802371" y="2177506"/>
                  </a:lnTo>
                </a:path>
                <a:path w="5325745" h="2226945">
                  <a:moveTo>
                    <a:pt x="819014" y="2226766"/>
                  </a:moveTo>
                  <a:lnTo>
                    <a:pt x="819014" y="2226766"/>
                  </a:lnTo>
                  <a:lnTo>
                    <a:pt x="819014" y="2177506"/>
                  </a:lnTo>
                </a:path>
                <a:path w="5325745" h="2226945">
                  <a:moveTo>
                    <a:pt x="835926" y="2226766"/>
                  </a:moveTo>
                  <a:lnTo>
                    <a:pt x="835926" y="2226766"/>
                  </a:lnTo>
                  <a:lnTo>
                    <a:pt x="835926" y="2177506"/>
                  </a:lnTo>
                </a:path>
                <a:path w="5325745" h="2226945">
                  <a:moveTo>
                    <a:pt x="852748" y="2226766"/>
                  </a:moveTo>
                  <a:lnTo>
                    <a:pt x="852748" y="2226766"/>
                  </a:lnTo>
                  <a:lnTo>
                    <a:pt x="852748" y="2177506"/>
                  </a:lnTo>
                </a:path>
                <a:path w="5325745" h="2226945">
                  <a:moveTo>
                    <a:pt x="860801" y="2226766"/>
                  </a:moveTo>
                  <a:lnTo>
                    <a:pt x="860801" y="2226766"/>
                  </a:lnTo>
                  <a:lnTo>
                    <a:pt x="860801" y="2177506"/>
                  </a:lnTo>
                </a:path>
                <a:path w="5325745" h="2226945">
                  <a:moveTo>
                    <a:pt x="877445" y="2226766"/>
                  </a:moveTo>
                  <a:lnTo>
                    <a:pt x="877445" y="2226766"/>
                  </a:lnTo>
                  <a:lnTo>
                    <a:pt x="877445" y="2177506"/>
                  </a:lnTo>
                </a:path>
                <a:path w="5325745" h="2226945">
                  <a:moveTo>
                    <a:pt x="894267" y="2226766"/>
                  </a:moveTo>
                  <a:lnTo>
                    <a:pt x="894267" y="2226766"/>
                  </a:lnTo>
                  <a:lnTo>
                    <a:pt x="894267" y="2177506"/>
                  </a:lnTo>
                </a:path>
                <a:path w="5325745" h="2226945">
                  <a:moveTo>
                    <a:pt x="911179" y="2226766"/>
                  </a:moveTo>
                  <a:lnTo>
                    <a:pt x="911179" y="2226766"/>
                  </a:lnTo>
                  <a:lnTo>
                    <a:pt x="911179" y="2177506"/>
                  </a:lnTo>
                </a:path>
                <a:path w="5325745" h="2226945">
                  <a:moveTo>
                    <a:pt x="919232" y="2226766"/>
                  </a:moveTo>
                  <a:lnTo>
                    <a:pt x="919232" y="2226766"/>
                  </a:lnTo>
                  <a:lnTo>
                    <a:pt x="919232" y="2177506"/>
                  </a:lnTo>
                </a:path>
                <a:path w="5325745" h="2226945">
                  <a:moveTo>
                    <a:pt x="936054" y="2226766"/>
                  </a:moveTo>
                  <a:lnTo>
                    <a:pt x="936054" y="2226766"/>
                  </a:lnTo>
                  <a:lnTo>
                    <a:pt x="936054" y="2177506"/>
                  </a:lnTo>
                </a:path>
                <a:path w="5325745" h="2226945">
                  <a:moveTo>
                    <a:pt x="952698" y="2226766"/>
                  </a:moveTo>
                  <a:lnTo>
                    <a:pt x="952698" y="2226766"/>
                  </a:lnTo>
                  <a:lnTo>
                    <a:pt x="952698" y="2177506"/>
                  </a:lnTo>
                </a:path>
                <a:path w="5325745" h="2226945">
                  <a:moveTo>
                    <a:pt x="969610" y="2226766"/>
                  </a:moveTo>
                  <a:lnTo>
                    <a:pt x="969610" y="2226766"/>
                  </a:lnTo>
                  <a:lnTo>
                    <a:pt x="969610" y="2177506"/>
                  </a:lnTo>
                </a:path>
                <a:path w="5325745" h="2226945">
                  <a:moveTo>
                    <a:pt x="978289" y="2226766"/>
                  </a:moveTo>
                  <a:lnTo>
                    <a:pt x="978289" y="2226766"/>
                  </a:lnTo>
                  <a:lnTo>
                    <a:pt x="978289" y="2177506"/>
                  </a:lnTo>
                </a:path>
                <a:path w="5325745" h="2226945">
                  <a:moveTo>
                    <a:pt x="994485" y="2226766"/>
                  </a:moveTo>
                  <a:lnTo>
                    <a:pt x="994485" y="2226766"/>
                  </a:lnTo>
                  <a:lnTo>
                    <a:pt x="994485" y="2177506"/>
                  </a:lnTo>
                </a:path>
                <a:path w="5325745" h="2226945">
                  <a:moveTo>
                    <a:pt x="1011129" y="2226766"/>
                  </a:moveTo>
                  <a:lnTo>
                    <a:pt x="1011129" y="2226766"/>
                  </a:lnTo>
                  <a:lnTo>
                    <a:pt x="1011129" y="2177506"/>
                  </a:lnTo>
                </a:path>
                <a:path w="5325745" h="2226945">
                  <a:moveTo>
                    <a:pt x="1028040" y="2226766"/>
                  </a:moveTo>
                  <a:lnTo>
                    <a:pt x="1028040" y="2226766"/>
                  </a:lnTo>
                  <a:lnTo>
                    <a:pt x="1028040" y="2177506"/>
                  </a:lnTo>
                </a:path>
                <a:path w="5325745" h="2226945">
                  <a:moveTo>
                    <a:pt x="1036720" y="2226766"/>
                  </a:moveTo>
                  <a:lnTo>
                    <a:pt x="1036720" y="2226766"/>
                  </a:lnTo>
                  <a:lnTo>
                    <a:pt x="1036720" y="2177506"/>
                  </a:lnTo>
                </a:path>
                <a:path w="5325745" h="2226945">
                  <a:moveTo>
                    <a:pt x="1052916" y="2226766"/>
                  </a:moveTo>
                  <a:lnTo>
                    <a:pt x="1052916" y="2226766"/>
                  </a:lnTo>
                  <a:lnTo>
                    <a:pt x="1052916" y="2177506"/>
                  </a:lnTo>
                </a:path>
                <a:path w="5325745" h="2226945">
                  <a:moveTo>
                    <a:pt x="1069559" y="2226766"/>
                  </a:moveTo>
                  <a:lnTo>
                    <a:pt x="1069559" y="2226766"/>
                  </a:lnTo>
                  <a:lnTo>
                    <a:pt x="1069559" y="2177506"/>
                  </a:lnTo>
                </a:path>
                <a:path w="5325745" h="2226945">
                  <a:moveTo>
                    <a:pt x="1086471" y="2226766"/>
                  </a:moveTo>
                  <a:lnTo>
                    <a:pt x="1086471" y="2226766"/>
                  </a:lnTo>
                  <a:lnTo>
                    <a:pt x="1086471" y="2177506"/>
                  </a:lnTo>
                </a:path>
                <a:path w="5325745" h="2226945">
                  <a:moveTo>
                    <a:pt x="1095151" y="2226766"/>
                  </a:moveTo>
                  <a:lnTo>
                    <a:pt x="1095151" y="2226766"/>
                  </a:lnTo>
                  <a:lnTo>
                    <a:pt x="1095151" y="2177506"/>
                  </a:lnTo>
                </a:path>
                <a:path w="5325745" h="2226945">
                  <a:moveTo>
                    <a:pt x="1111347" y="2226766"/>
                  </a:moveTo>
                  <a:lnTo>
                    <a:pt x="1111347" y="2226766"/>
                  </a:lnTo>
                  <a:lnTo>
                    <a:pt x="1111347" y="2177506"/>
                  </a:lnTo>
                </a:path>
                <a:path w="5325745" h="2226945">
                  <a:moveTo>
                    <a:pt x="1128258" y="2226766"/>
                  </a:moveTo>
                  <a:lnTo>
                    <a:pt x="1128258" y="2226766"/>
                  </a:lnTo>
                  <a:lnTo>
                    <a:pt x="1128258" y="2177506"/>
                  </a:lnTo>
                </a:path>
                <a:path w="5325745" h="2226945">
                  <a:moveTo>
                    <a:pt x="1145528" y="2226766"/>
                  </a:moveTo>
                  <a:lnTo>
                    <a:pt x="1145528" y="2226766"/>
                  </a:lnTo>
                  <a:lnTo>
                    <a:pt x="1145528" y="2177506"/>
                  </a:lnTo>
                </a:path>
                <a:path w="5325745" h="2226945">
                  <a:moveTo>
                    <a:pt x="1153760" y="2226766"/>
                  </a:moveTo>
                  <a:lnTo>
                    <a:pt x="1153760" y="2226766"/>
                  </a:lnTo>
                  <a:lnTo>
                    <a:pt x="1153760" y="2177506"/>
                  </a:lnTo>
                </a:path>
                <a:path w="5325745" h="2226945">
                  <a:moveTo>
                    <a:pt x="1170404" y="2226766"/>
                  </a:moveTo>
                  <a:lnTo>
                    <a:pt x="1170404" y="2226766"/>
                  </a:lnTo>
                  <a:lnTo>
                    <a:pt x="1170404" y="2177506"/>
                  </a:lnTo>
                </a:path>
                <a:path w="5325745" h="2226945">
                  <a:moveTo>
                    <a:pt x="1187316" y="2226766"/>
                  </a:moveTo>
                  <a:lnTo>
                    <a:pt x="1187316" y="2226766"/>
                  </a:lnTo>
                  <a:lnTo>
                    <a:pt x="1187316" y="2177506"/>
                  </a:lnTo>
                </a:path>
                <a:path w="5325745" h="2226945">
                  <a:moveTo>
                    <a:pt x="1203959" y="2226766"/>
                  </a:moveTo>
                  <a:lnTo>
                    <a:pt x="1203959" y="2226766"/>
                  </a:lnTo>
                  <a:lnTo>
                    <a:pt x="1203959" y="2177506"/>
                  </a:lnTo>
                </a:path>
                <a:path w="5325745" h="2226945">
                  <a:moveTo>
                    <a:pt x="1212191" y="2226766"/>
                  </a:moveTo>
                  <a:lnTo>
                    <a:pt x="1212191" y="2226766"/>
                  </a:lnTo>
                  <a:lnTo>
                    <a:pt x="1212191" y="2177506"/>
                  </a:lnTo>
                </a:path>
                <a:path w="5325745" h="2226945">
                  <a:moveTo>
                    <a:pt x="1228835" y="2226766"/>
                  </a:moveTo>
                  <a:lnTo>
                    <a:pt x="1228835" y="2226766"/>
                  </a:lnTo>
                  <a:lnTo>
                    <a:pt x="1228835" y="2177506"/>
                  </a:lnTo>
                </a:path>
                <a:path w="5325745" h="2226945">
                  <a:moveTo>
                    <a:pt x="1245746" y="2226766"/>
                  </a:moveTo>
                  <a:lnTo>
                    <a:pt x="1245746" y="2226766"/>
                  </a:lnTo>
                  <a:lnTo>
                    <a:pt x="1245746" y="2177506"/>
                  </a:lnTo>
                </a:path>
                <a:path w="5325745" h="2226945">
                  <a:moveTo>
                    <a:pt x="1262390" y="2226766"/>
                  </a:moveTo>
                  <a:lnTo>
                    <a:pt x="1262390" y="2226766"/>
                  </a:lnTo>
                  <a:lnTo>
                    <a:pt x="1262390" y="2177506"/>
                  </a:lnTo>
                </a:path>
                <a:path w="5325745" h="2226945">
                  <a:moveTo>
                    <a:pt x="1270622" y="2226766"/>
                  </a:moveTo>
                  <a:lnTo>
                    <a:pt x="1270622" y="2226766"/>
                  </a:lnTo>
                  <a:lnTo>
                    <a:pt x="1270622" y="2177506"/>
                  </a:lnTo>
                </a:path>
                <a:path w="5325745" h="2226945">
                  <a:moveTo>
                    <a:pt x="1287265" y="2226766"/>
                  </a:moveTo>
                  <a:lnTo>
                    <a:pt x="1287265" y="2226766"/>
                  </a:lnTo>
                  <a:lnTo>
                    <a:pt x="1287265" y="2177506"/>
                  </a:lnTo>
                </a:path>
                <a:path w="5325745" h="2226945">
                  <a:moveTo>
                    <a:pt x="1304177" y="2226766"/>
                  </a:moveTo>
                  <a:lnTo>
                    <a:pt x="1304177" y="2226766"/>
                  </a:lnTo>
                  <a:lnTo>
                    <a:pt x="1304177" y="2177506"/>
                  </a:lnTo>
                </a:path>
                <a:path w="5325745" h="2226945">
                  <a:moveTo>
                    <a:pt x="1320999" y="2226766"/>
                  </a:moveTo>
                  <a:lnTo>
                    <a:pt x="1320999" y="2226766"/>
                  </a:lnTo>
                  <a:lnTo>
                    <a:pt x="1320999" y="2177506"/>
                  </a:lnTo>
                </a:path>
                <a:path w="5325745" h="2226945">
                  <a:moveTo>
                    <a:pt x="1329053" y="2226766"/>
                  </a:moveTo>
                  <a:lnTo>
                    <a:pt x="1329053" y="2226766"/>
                  </a:lnTo>
                  <a:lnTo>
                    <a:pt x="1329053" y="2177506"/>
                  </a:lnTo>
                </a:path>
                <a:path w="5325745" h="2226945">
                  <a:moveTo>
                    <a:pt x="1345875" y="2226766"/>
                  </a:moveTo>
                  <a:lnTo>
                    <a:pt x="1345875" y="2226766"/>
                  </a:lnTo>
                  <a:lnTo>
                    <a:pt x="1345875" y="2177506"/>
                  </a:lnTo>
                </a:path>
                <a:path w="5325745" h="2226945">
                  <a:moveTo>
                    <a:pt x="1362518" y="2226766"/>
                  </a:moveTo>
                  <a:lnTo>
                    <a:pt x="1362518" y="2226766"/>
                  </a:lnTo>
                  <a:lnTo>
                    <a:pt x="1362518" y="2177506"/>
                  </a:lnTo>
                </a:path>
                <a:path w="5325745" h="2226945">
                  <a:moveTo>
                    <a:pt x="1379430" y="2226766"/>
                  </a:moveTo>
                  <a:lnTo>
                    <a:pt x="1379430" y="2226766"/>
                  </a:lnTo>
                  <a:lnTo>
                    <a:pt x="1379430" y="2177506"/>
                  </a:lnTo>
                </a:path>
                <a:path w="5325745" h="2226945">
                  <a:moveTo>
                    <a:pt x="1387483" y="2226766"/>
                  </a:moveTo>
                  <a:lnTo>
                    <a:pt x="1387483" y="2226766"/>
                  </a:lnTo>
                  <a:lnTo>
                    <a:pt x="1387483" y="2177506"/>
                  </a:lnTo>
                </a:path>
                <a:path w="5325745" h="2226945">
                  <a:moveTo>
                    <a:pt x="1404306" y="2226766"/>
                  </a:moveTo>
                  <a:lnTo>
                    <a:pt x="1404306" y="2226766"/>
                  </a:lnTo>
                  <a:lnTo>
                    <a:pt x="1404306" y="2177506"/>
                  </a:lnTo>
                </a:path>
                <a:path w="5325745" h="2226945">
                  <a:moveTo>
                    <a:pt x="1420949" y="2226766"/>
                  </a:moveTo>
                  <a:lnTo>
                    <a:pt x="1420949" y="2226766"/>
                  </a:lnTo>
                  <a:lnTo>
                    <a:pt x="1420949" y="2177506"/>
                  </a:lnTo>
                </a:path>
                <a:path w="5325745" h="2226945">
                  <a:moveTo>
                    <a:pt x="1437861" y="2226766"/>
                  </a:moveTo>
                  <a:lnTo>
                    <a:pt x="1437861" y="2226766"/>
                  </a:lnTo>
                  <a:lnTo>
                    <a:pt x="1437861" y="2177506"/>
                  </a:lnTo>
                </a:path>
                <a:path w="5325745" h="2226945">
                  <a:moveTo>
                    <a:pt x="1445825" y="2226766"/>
                  </a:moveTo>
                  <a:lnTo>
                    <a:pt x="1445825" y="2226766"/>
                  </a:lnTo>
                  <a:lnTo>
                    <a:pt x="1445825" y="2177506"/>
                  </a:lnTo>
                </a:path>
                <a:path w="5325745" h="2226945">
                  <a:moveTo>
                    <a:pt x="1462736" y="2226766"/>
                  </a:moveTo>
                  <a:lnTo>
                    <a:pt x="1462736" y="2226766"/>
                  </a:lnTo>
                  <a:lnTo>
                    <a:pt x="1462736" y="2177506"/>
                  </a:lnTo>
                </a:path>
                <a:path w="5325745" h="2226945">
                  <a:moveTo>
                    <a:pt x="1479380" y="2226766"/>
                  </a:moveTo>
                  <a:lnTo>
                    <a:pt x="1479380" y="2226766"/>
                  </a:lnTo>
                  <a:lnTo>
                    <a:pt x="1479380" y="2177506"/>
                  </a:lnTo>
                </a:path>
                <a:path w="5325745" h="2226945">
                  <a:moveTo>
                    <a:pt x="1496292" y="2226766"/>
                  </a:moveTo>
                  <a:lnTo>
                    <a:pt x="1496292" y="2226766"/>
                  </a:lnTo>
                  <a:lnTo>
                    <a:pt x="1496292" y="2177506"/>
                  </a:lnTo>
                </a:path>
                <a:path w="5325745" h="2226945">
                  <a:moveTo>
                    <a:pt x="1504255" y="2226766"/>
                  </a:moveTo>
                  <a:lnTo>
                    <a:pt x="1504255" y="2226766"/>
                  </a:lnTo>
                  <a:lnTo>
                    <a:pt x="1504255" y="2177506"/>
                  </a:lnTo>
                </a:path>
                <a:path w="5325745" h="2226945">
                  <a:moveTo>
                    <a:pt x="1521167" y="2226766"/>
                  </a:moveTo>
                  <a:lnTo>
                    <a:pt x="1521167" y="2226766"/>
                  </a:lnTo>
                  <a:lnTo>
                    <a:pt x="1521167" y="2177506"/>
                  </a:lnTo>
                </a:path>
                <a:path w="5325745" h="2226945">
                  <a:moveTo>
                    <a:pt x="1538079" y="2226766"/>
                  </a:moveTo>
                  <a:lnTo>
                    <a:pt x="1538079" y="2226766"/>
                  </a:lnTo>
                  <a:lnTo>
                    <a:pt x="1538079" y="2177506"/>
                  </a:lnTo>
                </a:path>
                <a:path w="5325745" h="2226945">
                  <a:moveTo>
                    <a:pt x="1554722" y="2226766"/>
                  </a:moveTo>
                  <a:lnTo>
                    <a:pt x="1554722" y="2226766"/>
                  </a:lnTo>
                  <a:lnTo>
                    <a:pt x="1554722" y="2177506"/>
                  </a:lnTo>
                </a:path>
                <a:path w="5325745" h="2226945">
                  <a:moveTo>
                    <a:pt x="1563402" y="2226766"/>
                  </a:moveTo>
                  <a:lnTo>
                    <a:pt x="1563402" y="2226766"/>
                  </a:lnTo>
                  <a:lnTo>
                    <a:pt x="1563402" y="2177506"/>
                  </a:lnTo>
                </a:path>
                <a:path w="5325745" h="2226945">
                  <a:moveTo>
                    <a:pt x="1580224" y="2226766"/>
                  </a:moveTo>
                  <a:lnTo>
                    <a:pt x="1580224" y="2226766"/>
                  </a:lnTo>
                  <a:lnTo>
                    <a:pt x="1580224" y="2177506"/>
                  </a:lnTo>
                </a:path>
                <a:path w="5325745" h="2226945">
                  <a:moveTo>
                    <a:pt x="1596510" y="2226766"/>
                  </a:moveTo>
                  <a:lnTo>
                    <a:pt x="1596510" y="2226766"/>
                  </a:lnTo>
                  <a:lnTo>
                    <a:pt x="1596510" y="2177506"/>
                  </a:lnTo>
                </a:path>
                <a:path w="5325745" h="2226945">
                  <a:moveTo>
                    <a:pt x="1613153" y="2226766"/>
                  </a:moveTo>
                  <a:lnTo>
                    <a:pt x="1613153" y="2226766"/>
                  </a:lnTo>
                  <a:lnTo>
                    <a:pt x="1613153" y="2177506"/>
                  </a:lnTo>
                </a:path>
                <a:path w="5325745" h="2226945">
                  <a:moveTo>
                    <a:pt x="1622012" y="2226766"/>
                  </a:moveTo>
                  <a:lnTo>
                    <a:pt x="1622012" y="2226766"/>
                  </a:lnTo>
                  <a:lnTo>
                    <a:pt x="1622012" y="2177506"/>
                  </a:lnTo>
                </a:path>
                <a:path w="5325745" h="2226945">
                  <a:moveTo>
                    <a:pt x="1638655" y="2226766"/>
                  </a:moveTo>
                  <a:lnTo>
                    <a:pt x="1638655" y="2226766"/>
                  </a:lnTo>
                  <a:lnTo>
                    <a:pt x="1638655" y="2177506"/>
                  </a:lnTo>
                </a:path>
                <a:path w="5325745" h="2226945">
                  <a:moveTo>
                    <a:pt x="1654851" y="2226766"/>
                  </a:moveTo>
                  <a:lnTo>
                    <a:pt x="1654851" y="2226766"/>
                  </a:lnTo>
                  <a:lnTo>
                    <a:pt x="1654851" y="2177506"/>
                  </a:lnTo>
                </a:path>
                <a:path w="5325745" h="2226945">
                  <a:moveTo>
                    <a:pt x="1671584" y="2226766"/>
                  </a:moveTo>
                  <a:lnTo>
                    <a:pt x="1671584" y="2226766"/>
                  </a:lnTo>
                  <a:lnTo>
                    <a:pt x="1671584" y="2177506"/>
                  </a:lnTo>
                </a:path>
                <a:path w="5325745" h="2226945">
                  <a:moveTo>
                    <a:pt x="1680442" y="2226766"/>
                  </a:moveTo>
                  <a:lnTo>
                    <a:pt x="1680442" y="2226766"/>
                  </a:lnTo>
                  <a:lnTo>
                    <a:pt x="1680442" y="2177506"/>
                  </a:lnTo>
                </a:path>
                <a:path w="5325745" h="2226945">
                  <a:moveTo>
                    <a:pt x="1697086" y="2226766"/>
                  </a:moveTo>
                  <a:lnTo>
                    <a:pt x="1697086" y="2226766"/>
                  </a:lnTo>
                  <a:lnTo>
                    <a:pt x="1697086" y="2177506"/>
                  </a:lnTo>
                </a:path>
                <a:path w="5325745" h="2226945">
                  <a:moveTo>
                    <a:pt x="1713282" y="2226766"/>
                  </a:moveTo>
                  <a:lnTo>
                    <a:pt x="1713282" y="2226766"/>
                  </a:lnTo>
                  <a:lnTo>
                    <a:pt x="1713282" y="2177506"/>
                  </a:lnTo>
                </a:path>
                <a:path w="5325745" h="2226945">
                  <a:moveTo>
                    <a:pt x="1730193" y="2226766"/>
                  </a:moveTo>
                  <a:lnTo>
                    <a:pt x="1730193" y="2226766"/>
                  </a:lnTo>
                  <a:lnTo>
                    <a:pt x="1730193" y="2177506"/>
                  </a:lnTo>
                </a:path>
                <a:path w="5325745" h="2226945">
                  <a:moveTo>
                    <a:pt x="1738873" y="2226766"/>
                  </a:moveTo>
                  <a:lnTo>
                    <a:pt x="1738873" y="2226766"/>
                  </a:lnTo>
                  <a:lnTo>
                    <a:pt x="1738873" y="2177506"/>
                  </a:lnTo>
                </a:path>
                <a:path w="5325745" h="2226945">
                  <a:moveTo>
                    <a:pt x="1755516" y="2226766"/>
                  </a:moveTo>
                  <a:lnTo>
                    <a:pt x="1755516" y="2226766"/>
                  </a:lnTo>
                  <a:lnTo>
                    <a:pt x="1755516" y="2177506"/>
                  </a:lnTo>
                </a:path>
                <a:path w="5325745" h="2226945">
                  <a:moveTo>
                    <a:pt x="1772428" y="2226766"/>
                  </a:moveTo>
                  <a:lnTo>
                    <a:pt x="1772428" y="2226766"/>
                  </a:lnTo>
                  <a:lnTo>
                    <a:pt x="1772428" y="2177506"/>
                  </a:lnTo>
                </a:path>
                <a:path w="5325745" h="2226945">
                  <a:moveTo>
                    <a:pt x="1789251" y="2226766"/>
                  </a:moveTo>
                  <a:lnTo>
                    <a:pt x="1789251" y="2226766"/>
                  </a:lnTo>
                  <a:lnTo>
                    <a:pt x="1789251" y="2177506"/>
                  </a:lnTo>
                </a:path>
                <a:path w="5325745" h="2226945">
                  <a:moveTo>
                    <a:pt x="1797304" y="2226766"/>
                  </a:moveTo>
                  <a:lnTo>
                    <a:pt x="1797304" y="2226766"/>
                  </a:lnTo>
                  <a:lnTo>
                    <a:pt x="1797304" y="2177506"/>
                  </a:lnTo>
                </a:path>
                <a:path w="5325745" h="2226945">
                  <a:moveTo>
                    <a:pt x="1814126" y="2226766"/>
                  </a:moveTo>
                  <a:lnTo>
                    <a:pt x="1814126" y="2226766"/>
                  </a:lnTo>
                  <a:lnTo>
                    <a:pt x="1814126" y="2177506"/>
                  </a:lnTo>
                </a:path>
                <a:path w="5325745" h="2226945">
                  <a:moveTo>
                    <a:pt x="1830770" y="2226766"/>
                  </a:moveTo>
                  <a:lnTo>
                    <a:pt x="1830770" y="2226766"/>
                  </a:lnTo>
                  <a:lnTo>
                    <a:pt x="1830770" y="2177506"/>
                  </a:lnTo>
                </a:path>
                <a:path w="5325745" h="2226945">
                  <a:moveTo>
                    <a:pt x="1847681" y="2226766"/>
                  </a:moveTo>
                  <a:lnTo>
                    <a:pt x="1847681" y="2226766"/>
                  </a:lnTo>
                  <a:lnTo>
                    <a:pt x="1847681" y="2177506"/>
                  </a:lnTo>
                </a:path>
                <a:path w="5325745" h="2226945">
                  <a:moveTo>
                    <a:pt x="1855735" y="2226766"/>
                  </a:moveTo>
                  <a:lnTo>
                    <a:pt x="1855735" y="2226766"/>
                  </a:lnTo>
                  <a:lnTo>
                    <a:pt x="1855735" y="2177506"/>
                  </a:lnTo>
                </a:path>
                <a:path w="5325745" h="2226945">
                  <a:moveTo>
                    <a:pt x="1872557" y="2226766"/>
                  </a:moveTo>
                  <a:lnTo>
                    <a:pt x="1872557" y="2226766"/>
                  </a:lnTo>
                  <a:lnTo>
                    <a:pt x="1872557" y="2177506"/>
                  </a:lnTo>
                </a:path>
                <a:path w="5325745" h="2226945">
                  <a:moveTo>
                    <a:pt x="1889200" y="2226766"/>
                  </a:moveTo>
                  <a:lnTo>
                    <a:pt x="1889200" y="2226766"/>
                  </a:lnTo>
                  <a:lnTo>
                    <a:pt x="1889200" y="2177506"/>
                  </a:lnTo>
                </a:path>
                <a:path w="5325745" h="2226945">
                  <a:moveTo>
                    <a:pt x="1906112" y="2226766"/>
                  </a:moveTo>
                  <a:lnTo>
                    <a:pt x="1906112" y="2226766"/>
                  </a:lnTo>
                  <a:lnTo>
                    <a:pt x="1906112" y="2177506"/>
                  </a:lnTo>
                </a:path>
                <a:path w="5325745" h="2226945">
                  <a:moveTo>
                    <a:pt x="1914076" y="2226766"/>
                  </a:moveTo>
                  <a:lnTo>
                    <a:pt x="1914076" y="2226766"/>
                  </a:lnTo>
                  <a:lnTo>
                    <a:pt x="1914076" y="2177506"/>
                  </a:lnTo>
                </a:path>
                <a:path w="5325745" h="2226945">
                  <a:moveTo>
                    <a:pt x="1930988" y="2226766"/>
                  </a:moveTo>
                  <a:lnTo>
                    <a:pt x="1930988" y="2226766"/>
                  </a:lnTo>
                  <a:lnTo>
                    <a:pt x="1930988" y="2177506"/>
                  </a:lnTo>
                </a:path>
                <a:path w="5325745" h="2226945">
                  <a:moveTo>
                    <a:pt x="1947899" y="2226766"/>
                  </a:moveTo>
                  <a:lnTo>
                    <a:pt x="1947899" y="2226766"/>
                  </a:lnTo>
                  <a:lnTo>
                    <a:pt x="1947899" y="2177506"/>
                  </a:lnTo>
                </a:path>
                <a:path w="5325745" h="2226945">
                  <a:moveTo>
                    <a:pt x="1964543" y="2226766"/>
                  </a:moveTo>
                  <a:lnTo>
                    <a:pt x="1964543" y="2226766"/>
                  </a:lnTo>
                  <a:lnTo>
                    <a:pt x="1964543" y="2177506"/>
                  </a:lnTo>
                </a:path>
                <a:path w="5325745" h="2226945">
                  <a:moveTo>
                    <a:pt x="1973222" y="2226766"/>
                  </a:moveTo>
                  <a:lnTo>
                    <a:pt x="1973222" y="2226766"/>
                  </a:lnTo>
                  <a:lnTo>
                    <a:pt x="1973222" y="2177506"/>
                  </a:lnTo>
                </a:path>
                <a:path w="5325745" h="2226945">
                  <a:moveTo>
                    <a:pt x="1989418" y="2226766"/>
                  </a:moveTo>
                  <a:lnTo>
                    <a:pt x="1989418" y="2226766"/>
                  </a:lnTo>
                  <a:lnTo>
                    <a:pt x="1989418" y="2177506"/>
                  </a:lnTo>
                </a:path>
                <a:path w="5325745" h="2226945">
                  <a:moveTo>
                    <a:pt x="2006330" y="2226766"/>
                  </a:moveTo>
                  <a:lnTo>
                    <a:pt x="2006330" y="2226766"/>
                  </a:lnTo>
                  <a:lnTo>
                    <a:pt x="2006330" y="2177506"/>
                  </a:lnTo>
                </a:path>
                <a:path w="5325745" h="2226945">
                  <a:moveTo>
                    <a:pt x="2022974" y="2226766"/>
                  </a:moveTo>
                  <a:lnTo>
                    <a:pt x="2022974" y="2226766"/>
                  </a:lnTo>
                  <a:lnTo>
                    <a:pt x="2022974" y="2177506"/>
                  </a:lnTo>
                </a:path>
                <a:path w="5325745" h="2226945">
                  <a:moveTo>
                    <a:pt x="2031832" y="2226766"/>
                  </a:moveTo>
                  <a:lnTo>
                    <a:pt x="2031832" y="2226766"/>
                  </a:lnTo>
                  <a:lnTo>
                    <a:pt x="2031832" y="2177506"/>
                  </a:lnTo>
                </a:path>
                <a:path w="5325745" h="2226945">
                  <a:moveTo>
                    <a:pt x="2047849" y="2226766"/>
                  </a:moveTo>
                  <a:lnTo>
                    <a:pt x="2047849" y="2226766"/>
                  </a:lnTo>
                  <a:lnTo>
                    <a:pt x="2047849" y="2177506"/>
                  </a:lnTo>
                </a:path>
                <a:path w="5325745" h="2226945">
                  <a:moveTo>
                    <a:pt x="2064761" y="2226766"/>
                  </a:moveTo>
                  <a:lnTo>
                    <a:pt x="2064761" y="2226766"/>
                  </a:lnTo>
                  <a:lnTo>
                    <a:pt x="2064761" y="2177506"/>
                  </a:lnTo>
                </a:path>
                <a:path w="5325745" h="2226945">
                  <a:moveTo>
                    <a:pt x="2081404" y="2226766"/>
                  </a:moveTo>
                  <a:lnTo>
                    <a:pt x="2081404" y="2226766"/>
                  </a:lnTo>
                  <a:lnTo>
                    <a:pt x="2081404" y="2177506"/>
                  </a:lnTo>
                </a:path>
                <a:path w="5325745" h="2226945">
                  <a:moveTo>
                    <a:pt x="2090263" y="2226766"/>
                  </a:moveTo>
                  <a:lnTo>
                    <a:pt x="2090263" y="2226766"/>
                  </a:lnTo>
                  <a:lnTo>
                    <a:pt x="2090263" y="2177506"/>
                  </a:lnTo>
                </a:path>
                <a:path w="5325745" h="2226945">
                  <a:moveTo>
                    <a:pt x="2106280" y="2226766"/>
                  </a:moveTo>
                  <a:lnTo>
                    <a:pt x="2106280" y="2226766"/>
                  </a:lnTo>
                  <a:lnTo>
                    <a:pt x="2106280" y="2177506"/>
                  </a:lnTo>
                </a:path>
                <a:path w="5325745" h="2226945">
                  <a:moveTo>
                    <a:pt x="2123102" y="2226766"/>
                  </a:moveTo>
                  <a:lnTo>
                    <a:pt x="2123102" y="2226766"/>
                  </a:lnTo>
                  <a:lnTo>
                    <a:pt x="2123102" y="2177506"/>
                  </a:lnTo>
                </a:path>
                <a:path w="5325745" h="2226945">
                  <a:moveTo>
                    <a:pt x="2140014" y="2226766"/>
                  </a:moveTo>
                  <a:lnTo>
                    <a:pt x="2140014" y="2226766"/>
                  </a:lnTo>
                  <a:lnTo>
                    <a:pt x="2140014" y="2177506"/>
                  </a:lnTo>
                </a:path>
                <a:path w="5325745" h="2226945">
                  <a:moveTo>
                    <a:pt x="2148694" y="2226766"/>
                  </a:moveTo>
                  <a:lnTo>
                    <a:pt x="2148694" y="2226766"/>
                  </a:lnTo>
                  <a:lnTo>
                    <a:pt x="2148694" y="2177506"/>
                  </a:lnTo>
                </a:path>
                <a:path w="5325745" h="2226945">
                  <a:moveTo>
                    <a:pt x="2164711" y="2226766"/>
                  </a:moveTo>
                  <a:lnTo>
                    <a:pt x="2164711" y="2226766"/>
                  </a:lnTo>
                  <a:lnTo>
                    <a:pt x="2164711" y="2177506"/>
                  </a:lnTo>
                </a:path>
                <a:path w="5325745" h="2226945">
                  <a:moveTo>
                    <a:pt x="2182249" y="2226766"/>
                  </a:moveTo>
                  <a:lnTo>
                    <a:pt x="2182249" y="2226766"/>
                  </a:lnTo>
                  <a:lnTo>
                    <a:pt x="2182249" y="2177506"/>
                  </a:lnTo>
                </a:path>
                <a:path w="5325745" h="2226945">
                  <a:moveTo>
                    <a:pt x="2198445" y="2226766"/>
                  </a:moveTo>
                  <a:lnTo>
                    <a:pt x="2198445" y="2226766"/>
                  </a:lnTo>
                  <a:lnTo>
                    <a:pt x="2198445" y="2177506"/>
                  </a:lnTo>
                </a:path>
                <a:path w="5325745" h="2226945">
                  <a:moveTo>
                    <a:pt x="2207124" y="2226766"/>
                  </a:moveTo>
                  <a:lnTo>
                    <a:pt x="2207124" y="2226766"/>
                  </a:lnTo>
                  <a:lnTo>
                    <a:pt x="2207124" y="2177506"/>
                  </a:lnTo>
                </a:path>
                <a:path w="5325745" h="2226945">
                  <a:moveTo>
                    <a:pt x="2223947" y="2226766"/>
                  </a:moveTo>
                  <a:lnTo>
                    <a:pt x="2223947" y="2226766"/>
                  </a:lnTo>
                  <a:lnTo>
                    <a:pt x="2223947" y="2177506"/>
                  </a:lnTo>
                </a:path>
                <a:path w="5325745" h="2226945">
                  <a:moveTo>
                    <a:pt x="2240679" y="2226766"/>
                  </a:moveTo>
                  <a:lnTo>
                    <a:pt x="2240679" y="2226766"/>
                  </a:lnTo>
                  <a:lnTo>
                    <a:pt x="2240679" y="2177506"/>
                  </a:lnTo>
                </a:path>
                <a:path w="5325745" h="2226945">
                  <a:moveTo>
                    <a:pt x="2256875" y="2226766"/>
                  </a:moveTo>
                  <a:lnTo>
                    <a:pt x="2256875" y="2226766"/>
                  </a:lnTo>
                  <a:lnTo>
                    <a:pt x="2256875" y="2177506"/>
                  </a:lnTo>
                </a:path>
                <a:path w="5325745" h="2226945">
                  <a:moveTo>
                    <a:pt x="2265555" y="2226766"/>
                  </a:moveTo>
                  <a:lnTo>
                    <a:pt x="2265555" y="2226766"/>
                  </a:lnTo>
                  <a:lnTo>
                    <a:pt x="2265555" y="2177506"/>
                  </a:lnTo>
                </a:path>
                <a:path w="5325745" h="2226945">
                  <a:moveTo>
                    <a:pt x="2282377" y="2226766"/>
                  </a:moveTo>
                  <a:lnTo>
                    <a:pt x="2282377" y="2226766"/>
                  </a:lnTo>
                  <a:lnTo>
                    <a:pt x="2282377" y="2177506"/>
                  </a:lnTo>
                </a:path>
                <a:path w="5325745" h="2226945">
                  <a:moveTo>
                    <a:pt x="2299021" y="2226766"/>
                  </a:moveTo>
                  <a:lnTo>
                    <a:pt x="2299021" y="2226766"/>
                  </a:lnTo>
                  <a:lnTo>
                    <a:pt x="2299021" y="2177506"/>
                  </a:lnTo>
                </a:path>
                <a:path w="5325745" h="2226945">
                  <a:moveTo>
                    <a:pt x="2315306" y="2226766"/>
                  </a:moveTo>
                  <a:lnTo>
                    <a:pt x="2315306" y="2226766"/>
                  </a:lnTo>
                  <a:lnTo>
                    <a:pt x="2315306" y="2177506"/>
                  </a:lnTo>
                </a:path>
                <a:path w="5325745" h="2226945">
                  <a:moveTo>
                    <a:pt x="2323986" y="2226766"/>
                  </a:moveTo>
                  <a:lnTo>
                    <a:pt x="2323986" y="2226766"/>
                  </a:lnTo>
                  <a:lnTo>
                    <a:pt x="2323986" y="2177506"/>
                  </a:lnTo>
                </a:path>
                <a:path w="5325745" h="2226945">
                  <a:moveTo>
                    <a:pt x="2340808" y="2226766"/>
                  </a:moveTo>
                  <a:lnTo>
                    <a:pt x="2340808" y="2226766"/>
                  </a:lnTo>
                  <a:lnTo>
                    <a:pt x="2340808" y="2177506"/>
                  </a:lnTo>
                </a:path>
                <a:path w="5325745" h="2226945">
                  <a:moveTo>
                    <a:pt x="2357451" y="2226766"/>
                  </a:moveTo>
                  <a:lnTo>
                    <a:pt x="2357451" y="2226766"/>
                  </a:lnTo>
                  <a:lnTo>
                    <a:pt x="2357451" y="2177506"/>
                  </a:lnTo>
                </a:path>
                <a:path w="5325745" h="2226945">
                  <a:moveTo>
                    <a:pt x="2373737" y="2226766"/>
                  </a:moveTo>
                  <a:lnTo>
                    <a:pt x="2373737" y="2226766"/>
                  </a:lnTo>
                  <a:lnTo>
                    <a:pt x="2373737" y="2177506"/>
                  </a:lnTo>
                </a:path>
                <a:path w="5325745" h="2226945">
                  <a:moveTo>
                    <a:pt x="2382327" y="2226766"/>
                  </a:moveTo>
                  <a:lnTo>
                    <a:pt x="2382327" y="2226766"/>
                  </a:lnTo>
                  <a:lnTo>
                    <a:pt x="2382327" y="2177506"/>
                  </a:lnTo>
                </a:path>
                <a:path w="5325745" h="2226945">
                  <a:moveTo>
                    <a:pt x="2399239" y="2226766"/>
                  </a:moveTo>
                  <a:lnTo>
                    <a:pt x="2399239" y="2226766"/>
                  </a:lnTo>
                  <a:lnTo>
                    <a:pt x="2399239" y="2177506"/>
                  </a:lnTo>
                </a:path>
                <a:path w="5325745" h="2226945">
                  <a:moveTo>
                    <a:pt x="2416151" y="2226766"/>
                  </a:moveTo>
                  <a:lnTo>
                    <a:pt x="2416151" y="2226766"/>
                  </a:lnTo>
                  <a:lnTo>
                    <a:pt x="2416151" y="2177506"/>
                  </a:lnTo>
                </a:path>
                <a:path w="5325745" h="2226945">
                  <a:moveTo>
                    <a:pt x="2432794" y="2226766"/>
                  </a:moveTo>
                  <a:lnTo>
                    <a:pt x="2432794" y="2226766"/>
                  </a:lnTo>
                  <a:lnTo>
                    <a:pt x="2432794" y="2177506"/>
                  </a:lnTo>
                </a:path>
                <a:path w="5325745" h="2226945">
                  <a:moveTo>
                    <a:pt x="2441026" y="2226766"/>
                  </a:moveTo>
                  <a:lnTo>
                    <a:pt x="2441026" y="2226766"/>
                  </a:lnTo>
                  <a:lnTo>
                    <a:pt x="2441026" y="2177506"/>
                  </a:lnTo>
                </a:path>
                <a:path w="5325745" h="2226945">
                  <a:moveTo>
                    <a:pt x="2457670" y="2226766"/>
                  </a:moveTo>
                  <a:lnTo>
                    <a:pt x="2457670" y="2226766"/>
                  </a:lnTo>
                  <a:lnTo>
                    <a:pt x="2457670" y="2177506"/>
                  </a:lnTo>
                </a:path>
                <a:path w="5325745" h="2226945">
                  <a:moveTo>
                    <a:pt x="2474581" y="2226766"/>
                  </a:moveTo>
                  <a:lnTo>
                    <a:pt x="2474581" y="2226766"/>
                  </a:lnTo>
                  <a:lnTo>
                    <a:pt x="2474581" y="2177506"/>
                  </a:lnTo>
                </a:path>
                <a:path w="5325745" h="2226945">
                  <a:moveTo>
                    <a:pt x="2491225" y="2226766"/>
                  </a:moveTo>
                  <a:lnTo>
                    <a:pt x="2491225" y="2226766"/>
                  </a:lnTo>
                  <a:lnTo>
                    <a:pt x="2491225" y="2177506"/>
                  </a:lnTo>
                </a:path>
                <a:path w="5325745" h="2226945">
                  <a:moveTo>
                    <a:pt x="2499457" y="2226766"/>
                  </a:moveTo>
                  <a:lnTo>
                    <a:pt x="2499457" y="2226766"/>
                  </a:lnTo>
                  <a:lnTo>
                    <a:pt x="2499457" y="2177506"/>
                  </a:lnTo>
                </a:path>
                <a:path w="5325745" h="2226945">
                  <a:moveTo>
                    <a:pt x="2516100" y="2226766"/>
                  </a:moveTo>
                  <a:lnTo>
                    <a:pt x="2516100" y="2226766"/>
                  </a:lnTo>
                  <a:lnTo>
                    <a:pt x="2516100" y="2177506"/>
                  </a:lnTo>
                </a:path>
                <a:path w="5325745" h="2226945">
                  <a:moveTo>
                    <a:pt x="2533012" y="2226766"/>
                  </a:moveTo>
                  <a:lnTo>
                    <a:pt x="2533012" y="2226766"/>
                  </a:lnTo>
                  <a:lnTo>
                    <a:pt x="2533012" y="2177506"/>
                  </a:lnTo>
                </a:path>
                <a:path w="5325745" h="2226945">
                  <a:moveTo>
                    <a:pt x="2549655" y="2226766"/>
                  </a:moveTo>
                  <a:lnTo>
                    <a:pt x="2549655" y="2226766"/>
                  </a:lnTo>
                  <a:lnTo>
                    <a:pt x="2549655" y="2177506"/>
                  </a:lnTo>
                </a:path>
                <a:path w="5325745" h="2226945">
                  <a:moveTo>
                    <a:pt x="2557888" y="2226766"/>
                  </a:moveTo>
                  <a:lnTo>
                    <a:pt x="2557888" y="2226766"/>
                  </a:lnTo>
                  <a:lnTo>
                    <a:pt x="2557888" y="2177506"/>
                  </a:lnTo>
                </a:path>
                <a:path w="5325745" h="2226945">
                  <a:moveTo>
                    <a:pt x="2574531" y="2226766"/>
                  </a:moveTo>
                  <a:lnTo>
                    <a:pt x="2574531" y="2226766"/>
                  </a:lnTo>
                  <a:lnTo>
                    <a:pt x="2574531" y="2177506"/>
                  </a:lnTo>
                </a:path>
                <a:path w="5325745" h="2226945">
                  <a:moveTo>
                    <a:pt x="2591353" y="2226766"/>
                  </a:moveTo>
                  <a:lnTo>
                    <a:pt x="2591353" y="2226766"/>
                  </a:lnTo>
                  <a:lnTo>
                    <a:pt x="2591353" y="2177506"/>
                  </a:lnTo>
                </a:path>
                <a:path w="5325745" h="2226945">
                  <a:moveTo>
                    <a:pt x="2608265" y="2226766"/>
                  </a:moveTo>
                  <a:lnTo>
                    <a:pt x="2608265" y="2226766"/>
                  </a:lnTo>
                  <a:lnTo>
                    <a:pt x="2608265" y="2177506"/>
                  </a:lnTo>
                </a:path>
                <a:path w="5325745" h="2226945">
                  <a:moveTo>
                    <a:pt x="2616945" y="2226766"/>
                  </a:moveTo>
                  <a:lnTo>
                    <a:pt x="2616945" y="2226766"/>
                  </a:lnTo>
                  <a:lnTo>
                    <a:pt x="2616945" y="2177506"/>
                  </a:lnTo>
                </a:path>
                <a:path w="5325745" h="2226945">
                  <a:moveTo>
                    <a:pt x="2633141" y="2226766"/>
                  </a:moveTo>
                  <a:lnTo>
                    <a:pt x="2633141" y="2226766"/>
                  </a:lnTo>
                  <a:lnTo>
                    <a:pt x="2633141" y="2177506"/>
                  </a:lnTo>
                </a:path>
                <a:path w="5325745" h="2226945">
                  <a:moveTo>
                    <a:pt x="2649784" y="2226766"/>
                  </a:moveTo>
                  <a:lnTo>
                    <a:pt x="2649784" y="2226766"/>
                  </a:lnTo>
                  <a:lnTo>
                    <a:pt x="2649784" y="2177506"/>
                  </a:lnTo>
                </a:path>
                <a:path w="5325745" h="2226945">
                  <a:moveTo>
                    <a:pt x="2666696" y="2226766"/>
                  </a:moveTo>
                  <a:lnTo>
                    <a:pt x="2666696" y="2226766"/>
                  </a:lnTo>
                  <a:lnTo>
                    <a:pt x="2666696" y="2177506"/>
                  </a:lnTo>
                </a:path>
                <a:path w="5325745" h="2226945">
                  <a:moveTo>
                    <a:pt x="2675375" y="2226766"/>
                  </a:moveTo>
                  <a:lnTo>
                    <a:pt x="2675375" y="2226766"/>
                  </a:lnTo>
                  <a:lnTo>
                    <a:pt x="2675375" y="2177506"/>
                  </a:lnTo>
                </a:path>
                <a:path w="5325745" h="2226945">
                  <a:moveTo>
                    <a:pt x="2691571" y="2226766"/>
                  </a:moveTo>
                  <a:lnTo>
                    <a:pt x="2691571" y="2226766"/>
                  </a:lnTo>
                  <a:lnTo>
                    <a:pt x="2691571" y="2177506"/>
                  </a:lnTo>
                </a:path>
                <a:path w="5325745" h="2226945">
                  <a:moveTo>
                    <a:pt x="2708215" y="2226766"/>
                  </a:moveTo>
                  <a:lnTo>
                    <a:pt x="2708215" y="2226766"/>
                  </a:lnTo>
                  <a:lnTo>
                    <a:pt x="2708215" y="2177506"/>
                  </a:lnTo>
                </a:path>
                <a:path w="5325745" h="2226945">
                  <a:moveTo>
                    <a:pt x="2725127" y="2226766"/>
                  </a:moveTo>
                  <a:lnTo>
                    <a:pt x="2725127" y="2226766"/>
                  </a:lnTo>
                  <a:lnTo>
                    <a:pt x="2725127" y="2177506"/>
                  </a:lnTo>
                </a:path>
                <a:path w="5325745" h="2226945">
                  <a:moveTo>
                    <a:pt x="2733806" y="2226766"/>
                  </a:moveTo>
                  <a:lnTo>
                    <a:pt x="2733806" y="2226766"/>
                  </a:lnTo>
                  <a:lnTo>
                    <a:pt x="2733806" y="2177506"/>
                  </a:lnTo>
                </a:path>
                <a:path w="5325745" h="2226945">
                  <a:moveTo>
                    <a:pt x="2750002" y="2226766"/>
                  </a:moveTo>
                  <a:lnTo>
                    <a:pt x="2750002" y="2226766"/>
                  </a:lnTo>
                  <a:lnTo>
                    <a:pt x="2750002" y="2177506"/>
                  </a:lnTo>
                </a:path>
                <a:path w="5325745" h="2226945">
                  <a:moveTo>
                    <a:pt x="2766646" y="2226766"/>
                  </a:moveTo>
                  <a:lnTo>
                    <a:pt x="2766646" y="2226766"/>
                  </a:lnTo>
                  <a:lnTo>
                    <a:pt x="2766646" y="2177506"/>
                  </a:lnTo>
                </a:path>
                <a:path w="5325745" h="2226945">
                  <a:moveTo>
                    <a:pt x="2783557" y="2226766"/>
                  </a:moveTo>
                  <a:lnTo>
                    <a:pt x="2783557" y="2226766"/>
                  </a:lnTo>
                  <a:lnTo>
                    <a:pt x="2783557" y="2177506"/>
                  </a:lnTo>
                </a:path>
                <a:path w="5325745" h="2226945">
                  <a:moveTo>
                    <a:pt x="2792237" y="2226766"/>
                  </a:moveTo>
                  <a:lnTo>
                    <a:pt x="2792237" y="2226766"/>
                  </a:lnTo>
                  <a:lnTo>
                    <a:pt x="2792237" y="2177506"/>
                  </a:lnTo>
                </a:path>
                <a:path w="5325745" h="2226945">
                  <a:moveTo>
                    <a:pt x="2809059" y="2226766"/>
                  </a:moveTo>
                  <a:lnTo>
                    <a:pt x="2809059" y="2226766"/>
                  </a:lnTo>
                  <a:lnTo>
                    <a:pt x="2809059" y="2177506"/>
                  </a:lnTo>
                </a:path>
                <a:path w="5325745" h="2226945">
                  <a:moveTo>
                    <a:pt x="2825971" y="2226766"/>
                  </a:moveTo>
                  <a:lnTo>
                    <a:pt x="2825971" y="2226766"/>
                  </a:lnTo>
                  <a:lnTo>
                    <a:pt x="2825971" y="2177506"/>
                  </a:lnTo>
                </a:path>
                <a:path w="5325745" h="2226945">
                  <a:moveTo>
                    <a:pt x="2842614" y="2226766"/>
                  </a:moveTo>
                  <a:lnTo>
                    <a:pt x="2842614" y="2226766"/>
                  </a:lnTo>
                  <a:lnTo>
                    <a:pt x="2842614" y="2177506"/>
                  </a:lnTo>
                </a:path>
                <a:path w="5325745" h="2226945">
                  <a:moveTo>
                    <a:pt x="2850578" y="2226766"/>
                  </a:moveTo>
                  <a:lnTo>
                    <a:pt x="2850578" y="2226766"/>
                  </a:lnTo>
                  <a:lnTo>
                    <a:pt x="2850578" y="2177506"/>
                  </a:lnTo>
                </a:path>
                <a:path w="5325745" h="2226945">
                  <a:moveTo>
                    <a:pt x="2867490" y="2226766"/>
                  </a:moveTo>
                  <a:lnTo>
                    <a:pt x="2867490" y="2226766"/>
                  </a:lnTo>
                  <a:lnTo>
                    <a:pt x="2867490" y="2177506"/>
                  </a:lnTo>
                </a:path>
                <a:path w="5325745" h="2226945">
                  <a:moveTo>
                    <a:pt x="2884402" y="2226766"/>
                  </a:moveTo>
                  <a:lnTo>
                    <a:pt x="2884402" y="2226766"/>
                  </a:lnTo>
                  <a:lnTo>
                    <a:pt x="2884402" y="2177506"/>
                  </a:lnTo>
                </a:path>
                <a:path w="5325745" h="2226945">
                  <a:moveTo>
                    <a:pt x="2901045" y="2226766"/>
                  </a:moveTo>
                  <a:lnTo>
                    <a:pt x="2901045" y="2226766"/>
                  </a:lnTo>
                  <a:lnTo>
                    <a:pt x="2901045" y="2177506"/>
                  </a:lnTo>
                </a:path>
                <a:path w="5325745" h="2226945">
                  <a:moveTo>
                    <a:pt x="2909277" y="2226766"/>
                  </a:moveTo>
                  <a:lnTo>
                    <a:pt x="2909277" y="2226766"/>
                  </a:lnTo>
                  <a:lnTo>
                    <a:pt x="2909277" y="2177506"/>
                  </a:lnTo>
                </a:path>
                <a:path w="5325745" h="2226945">
                  <a:moveTo>
                    <a:pt x="2925921" y="2226766"/>
                  </a:moveTo>
                  <a:lnTo>
                    <a:pt x="2925921" y="2226766"/>
                  </a:lnTo>
                  <a:lnTo>
                    <a:pt x="2925921" y="2177506"/>
                  </a:lnTo>
                </a:path>
                <a:path w="5325745" h="2226945">
                  <a:moveTo>
                    <a:pt x="2942833" y="2226766"/>
                  </a:moveTo>
                  <a:lnTo>
                    <a:pt x="2942833" y="2226766"/>
                  </a:lnTo>
                  <a:lnTo>
                    <a:pt x="2942833" y="2177506"/>
                  </a:lnTo>
                </a:path>
                <a:path w="5325745" h="2226945">
                  <a:moveTo>
                    <a:pt x="2959476" y="2226766"/>
                  </a:moveTo>
                  <a:lnTo>
                    <a:pt x="2959476" y="2226766"/>
                  </a:lnTo>
                  <a:lnTo>
                    <a:pt x="2959476" y="2177506"/>
                  </a:lnTo>
                </a:path>
                <a:path w="5325745" h="2226945">
                  <a:moveTo>
                    <a:pt x="2967708" y="2226766"/>
                  </a:moveTo>
                  <a:lnTo>
                    <a:pt x="2967708" y="2226766"/>
                  </a:lnTo>
                  <a:lnTo>
                    <a:pt x="2967708" y="2177506"/>
                  </a:lnTo>
                </a:path>
                <a:path w="5325745" h="2226945">
                  <a:moveTo>
                    <a:pt x="2984351" y="2226766"/>
                  </a:moveTo>
                  <a:lnTo>
                    <a:pt x="2984351" y="2226766"/>
                  </a:lnTo>
                  <a:lnTo>
                    <a:pt x="2984351" y="2177506"/>
                  </a:lnTo>
                </a:path>
                <a:path w="5325745" h="2226945">
                  <a:moveTo>
                    <a:pt x="3001263" y="2226766"/>
                  </a:moveTo>
                  <a:lnTo>
                    <a:pt x="3001263" y="2226766"/>
                  </a:lnTo>
                  <a:lnTo>
                    <a:pt x="3001263" y="2177506"/>
                  </a:lnTo>
                </a:path>
                <a:path w="5325745" h="2226945">
                  <a:moveTo>
                    <a:pt x="3018086" y="2226766"/>
                  </a:moveTo>
                  <a:lnTo>
                    <a:pt x="3018086" y="2226766"/>
                  </a:lnTo>
                  <a:lnTo>
                    <a:pt x="3018086" y="2177506"/>
                  </a:lnTo>
                </a:path>
                <a:path w="5325745" h="2226945">
                  <a:moveTo>
                    <a:pt x="3026139" y="2226766"/>
                  </a:moveTo>
                  <a:lnTo>
                    <a:pt x="3026139" y="2226766"/>
                  </a:lnTo>
                  <a:lnTo>
                    <a:pt x="3026139" y="2177506"/>
                  </a:lnTo>
                </a:path>
                <a:path w="5325745" h="2226945">
                  <a:moveTo>
                    <a:pt x="3042961" y="2226766"/>
                  </a:moveTo>
                  <a:lnTo>
                    <a:pt x="3042961" y="2226766"/>
                  </a:lnTo>
                  <a:lnTo>
                    <a:pt x="3042961" y="2177506"/>
                  </a:lnTo>
                </a:path>
                <a:path w="5325745" h="2226945">
                  <a:moveTo>
                    <a:pt x="3059605" y="2226766"/>
                  </a:moveTo>
                  <a:lnTo>
                    <a:pt x="3059605" y="2226766"/>
                  </a:lnTo>
                  <a:lnTo>
                    <a:pt x="3059605" y="2177506"/>
                  </a:lnTo>
                </a:path>
                <a:path w="5325745" h="2226945">
                  <a:moveTo>
                    <a:pt x="3076516" y="2226766"/>
                  </a:moveTo>
                  <a:lnTo>
                    <a:pt x="3076516" y="2226766"/>
                  </a:lnTo>
                  <a:lnTo>
                    <a:pt x="3076516" y="2177506"/>
                  </a:lnTo>
                </a:path>
                <a:path w="5325745" h="2226945">
                  <a:moveTo>
                    <a:pt x="3084480" y="2226766"/>
                  </a:moveTo>
                  <a:lnTo>
                    <a:pt x="3084480" y="2226766"/>
                  </a:lnTo>
                  <a:lnTo>
                    <a:pt x="3084480" y="2177506"/>
                  </a:lnTo>
                </a:path>
                <a:path w="5325745" h="2226945">
                  <a:moveTo>
                    <a:pt x="3101392" y="2226766"/>
                  </a:moveTo>
                  <a:lnTo>
                    <a:pt x="3101392" y="2226766"/>
                  </a:lnTo>
                  <a:lnTo>
                    <a:pt x="3101392" y="2177506"/>
                  </a:lnTo>
                </a:path>
                <a:path w="5325745" h="2226945">
                  <a:moveTo>
                    <a:pt x="3118035" y="2226766"/>
                  </a:moveTo>
                  <a:lnTo>
                    <a:pt x="3118035" y="2226766"/>
                  </a:lnTo>
                  <a:lnTo>
                    <a:pt x="3118035" y="2177506"/>
                  </a:lnTo>
                </a:path>
                <a:path w="5325745" h="2226945">
                  <a:moveTo>
                    <a:pt x="3134947" y="2226766"/>
                  </a:moveTo>
                  <a:lnTo>
                    <a:pt x="3134947" y="2226766"/>
                  </a:lnTo>
                  <a:lnTo>
                    <a:pt x="3134947" y="2177506"/>
                  </a:lnTo>
                </a:path>
                <a:path w="5325745" h="2226945">
                  <a:moveTo>
                    <a:pt x="3142911" y="2226766"/>
                  </a:moveTo>
                  <a:lnTo>
                    <a:pt x="3142911" y="2226766"/>
                  </a:lnTo>
                  <a:lnTo>
                    <a:pt x="3142911" y="2177506"/>
                  </a:lnTo>
                </a:path>
                <a:path w="5325745" h="2226945">
                  <a:moveTo>
                    <a:pt x="3159823" y="2226766"/>
                  </a:moveTo>
                  <a:lnTo>
                    <a:pt x="3159823" y="2226766"/>
                  </a:lnTo>
                  <a:lnTo>
                    <a:pt x="3159823" y="2177506"/>
                  </a:lnTo>
                </a:path>
                <a:path w="5325745" h="2226945">
                  <a:moveTo>
                    <a:pt x="3176466" y="2226766"/>
                  </a:moveTo>
                  <a:lnTo>
                    <a:pt x="3176466" y="2226766"/>
                  </a:lnTo>
                  <a:lnTo>
                    <a:pt x="3176466" y="2177506"/>
                  </a:lnTo>
                </a:path>
                <a:path w="5325745" h="2226945">
                  <a:moveTo>
                    <a:pt x="3193378" y="2226766"/>
                  </a:moveTo>
                  <a:lnTo>
                    <a:pt x="3193378" y="2226766"/>
                  </a:lnTo>
                  <a:lnTo>
                    <a:pt x="3193378" y="2177506"/>
                  </a:lnTo>
                </a:path>
                <a:path w="5325745" h="2226945">
                  <a:moveTo>
                    <a:pt x="3201342" y="2226766"/>
                  </a:moveTo>
                  <a:lnTo>
                    <a:pt x="3201342" y="2226766"/>
                  </a:lnTo>
                  <a:lnTo>
                    <a:pt x="3201342" y="2177506"/>
                  </a:lnTo>
                </a:path>
                <a:path w="5325745" h="2226945">
                  <a:moveTo>
                    <a:pt x="3218880" y="2226766"/>
                  </a:moveTo>
                  <a:lnTo>
                    <a:pt x="3218880" y="2226766"/>
                  </a:lnTo>
                  <a:lnTo>
                    <a:pt x="3218880" y="2177506"/>
                  </a:lnTo>
                </a:path>
                <a:path w="5325745" h="2226945">
                  <a:moveTo>
                    <a:pt x="3235792" y="2226766"/>
                  </a:moveTo>
                  <a:lnTo>
                    <a:pt x="3235792" y="2226766"/>
                  </a:lnTo>
                  <a:lnTo>
                    <a:pt x="3235792" y="2177506"/>
                  </a:lnTo>
                </a:path>
                <a:path w="5325745" h="2226945">
                  <a:moveTo>
                    <a:pt x="3251809" y="2226766"/>
                  </a:moveTo>
                  <a:lnTo>
                    <a:pt x="3251809" y="2226766"/>
                  </a:lnTo>
                  <a:lnTo>
                    <a:pt x="3251809" y="2177506"/>
                  </a:lnTo>
                </a:path>
                <a:path w="5325745" h="2226945">
                  <a:moveTo>
                    <a:pt x="3260488" y="2226766"/>
                  </a:moveTo>
                  <a:lnTo>
                    <a:pt x="3260488" y="2226766"/>
                  </a:lnTo>
                  <a:lnTo>
                    <a:pt x="3260488" y="2177506"/>
                  </a:lnTo>
                </a:path>
                <a:path w="5325745" h="2226945">
                  <a:moveTo>
                    <a:pt x="3277310" y="2226766"/>
                  </a:moveTo>
                  <a:lnTo>
                    <a:pt x="3277310" y="2226766"/>
                  </a:lnTo>
                  <a:lnTo>
                    <a:pt x="3277310" y="2177506"/>
                  </a:lnTo>
                </a:path>
                <a:path w="5325745" h="2226945">
                  <a:moveTo>
                    <a:pt x="3294222" y="2226766"/>
                  </a:moveTo>
                  <a:lnTo>
                    <a:pt x="3294222" y="2226766"/>
                  </a:lnTo>
                  <a:lnTo>
                    <a:pt x="3294222" y="2177506"/>
                  </a:lnTo>
                </a:path>
                <a:path w="5325745" h="2226945">
                  <a:moveTo>
                    <a:pt x="3310239" y="2226766"/>
                  </a:moveTo>
                  <a:lnTo>
                    <a:pt x="3310239" y="2226766"/>
                  </a:lnTo>
                  <a:lnTo>
                    <a:pt x="3310239" y="2177506"/>
                  </a:lnTo>
                </a:path>
                <a:path w="5325745" h="2226945">
                  <a:moveTo>
                    <a:pt x="3319098" y="2226766"/>
                  </a:moveTo>
                  <a:lnTo>
                    <a:pt x="3319098" y="2226766"/>
                  </a:lnTo>
                  <a:lnTo>
                    <a:pt x="3319098" y="2177506"/>
                  </a:lnTo>
                </a:path>
                <a:path w="5325745" h="2226945">
                  <a:moveTo>
                    <a:pt x="3335741" y="2226766"/>
                  </a:moveTo>
                  <a:lnTo>
                    <a:pt x="3335741" y="2226766"/>
                  </a:lnTo>
                  <a:lnTo>
                    <a:pt x="3335741" y="2177506"/>
                  </a:lnTo>
                </a:path>
                <a:path w="5325745" h="2226945">
                  <a:moveTo>
                    <a:pt x="3351937" y="2226766"/>
                  </a:moveTo>
                  <a:lnTo>
                    <a:pt x="3351937" y="2226766"/>
                  </a:lnTo>
                  <a:lnTo>
                    <a:pt x="3351937" y="2177506"/>
                  </a:lnTo>
                </a:path>
                <a:path w="5325745" h="2226945">
                  <a:moveTo>
                    <a:pt x="3368581" y="2226766"/>
                  </a:moveTo>
                  <a:lnTo>
                    <a:pt x="3368581" y="2226766"/>
                  </a:lnTo>
                  <a:lnTo>
                    <a:pt x="3368581" y="2177506"/>
                  </a:lnTo>
                </a:path>
                <a:path w="5325745" h="2226945">
                  <a:moveTo>
                    <a:pt x="3377529" y="2226766"/>
                  </a:moveTo>
                  <a:lnTo>
                    <a:pt x="3377529" y="2226766"/>
                  </a:lnTo>
                  <a:lnTo>
                    <a:pt x="3377529" y="2177506"/>
                  </a:lnTo>
                </a:path>
                <a:path w="5325745" h="2226945">
                  <a:moveTo>
                    <a:pt x="3394172" y="2226766"/>
                  </a:moveTo>
                  <a:lnTo>
                    <a:pt x="3394172" y="2226766"/>
                  </a:lnTo>
                  <a:lnTo>
                    <a:pt x="3394172" y="2177506"/>
                  </a:lnTo>
                </a:path>
                <a:path w="5325745" h="2226945">
                  <a:moveTo>
                    <a:pt x="3410368" y="2226766"/>
                  </a:moveTo>
                  <a:lnTo>
                    <a:pt x="3410368" y="2226766"/>
                  </a:lnTo>
                  <a:lnTo>
                    <a:pt x="3410368" y="2177506"/>
                  </a:lnTo>
                </a:path>
                <a:path w="5325745" h="2226945">
                  <a:moveTo>
                    <a:pt x="3427906" y="2226766"/>
                  </a:moveTo>
                  <a:lnTo>
                    <a:pt x="3427906" y="2226766"/>
                  </a:lnTo>
                  <a:lnTo>
                    <a:pt x="3427906" y="2177506"/>
                  </a:lnTo>
                </a:path>
                <a:path w="5325745" h="2226945">
                  <a:moveTo>
                    <a:pt x="3435959" y="2226766"/>
                  </a:moveTo>
                  <a:lnTo>
                    <a:pt x="3435959" y="2226766"/>
                  </a:lnTo>
                  <a:lnTo>
                    <a:pt x="3435959" y="2177506"/>
                  </a:lnTo>
                </a:path>
                <a:path w="5325745" h="2226945">
                  <a:moveTo>
                    <a:pt x="3452603" y="2226766"/>
                  </a:moveTo>
                  <a:lnTo>
                    <a:pt x="3452603" y="2226766"/>
                  </a:lnTo>
                  <a:lnTo>
                    <a:pt x="3452603" y="2177506"/>
                  </a:lnTo>
                </a:path>
                <a:path w="5325745" h="2226945">
                  <a:moveTo>
                    <a:pt x="3469514" y="2226766"/>
                  </a:moveTo>
                  <a:lnTo>
                    <a:pt x="3469514" y="2226766"/>
                  </a:lnTo>
                  <a:lnTo>
                    <a:pt x="3469514" y="2177506"/>
                  </a:lnTo>
                </a:path>
                <a:path w="5325745" h="2226945">
                  <a:moveTo>
                    <a:pt x="3486337" y="2226766"/>
                  </a:moveTo>
                  <a:lnTo>
                    <a:pt x="3486337" y="2226766"/>
                  </a:lnTo>
                  <a:lnTo>
                    <a:pt x="3486337" y="2177506"/>
                  </a:lnTo>
                </a:path>
                <a:path w="5325745" h="2226945">
                  <a:moveTo>
                    <a:pt x="3494390" y="2226766"/>
                  </a:moveTo>
                  <a:lnTo>
                    <a:pt x="3494390" y="2226766"/>
                  </a:lnTo>
                  <a:lnTo>
                    <a:pt x="3494390" y="2177506"/>
                  </a:lnTo>
                </a:path>
                <a:path w="5325745" h="2226945">
                  <a:moveTo>
                    <a:pt x="3511212" y="2226766"/>
                  </a:moveTo>
                  <a:lnTo>
                    <a:pt x="3511212" y="2226766"/>
                  </a:lnTo>
                  <a:lnTo>
                    <a:pt x="3511212" y="2177506"/>
                  </a:lnTo>
                </a:path>
                <a:path w="5325745" h="2226945">
                  <a:moveTo>
                    <a:pt x="3527856" y="2226766"/>
                  </a:moveTo>
                  <a:lnTo>
                    <a:pt x="3527856" y="2226766"/>
                  </a:lnTo>
                  <a:lnTo>
                    <a:pt x="3527856" y="2177506"/>
                  </a:lnTo>
                </a:path>
                <a:path w="5325745" h="2226945">
                  <a:moveTo>
                    <a:pt x="3544768" y="2226766"/>
                  </a:moveTo>
                  <a:lnTo>
                    <a:pt x="3544768" y="2226766"/>
                  </a:lnTo>
                  <a:lnTo>
                    <a:pt x="3544768" y="2177506"/>
                  </a:lnTo>
                </a:path>
                <a:path w="5325745" h="2226945">
                  <a:moveTo>
                    <a:pt x="3552731" y="2226766"/>
                  </a:moveTo>
                  <a:lnTo>
                    <a:pt x="3552731" y="2226766"/>
                  </a:lnTo>
                  <a:lnTo>
                    <a:pt x="3552731" y="2177506"/>
                  </a:lnTo>
                </a:path>
                <a:path w="5325745" h="2226945">
                  <a:moveTo>
                    <a:pt x="3569643" y="2226766"/>
                  </a:moveTo>
                  <a:lnTo>
                    <a:pt x="3569643" y="2226766"/>
                  </a:lnTo>
                  <a:lnTo>
                    <a:pt x="3569643" y="2177506"/>
                  </a:lnTo>
                </a:path>
                <a:path w="5325745" h="2226945">
                  <a:moveTo>
                    <a:pt x="3586286" y="2226766"/>
                  </a:moveTo>
                  <a:lnTo>
                    <a:pt x="3586286" y="2226766"/>
                  </a:lnTo>
                  <a:lnTo>
                    <a:pt x="3586286" y="2177506"/>
                  </a:lnTo>
                </a:path>
                <a:path w="5325745" h="2226945">
                  <a:moveTo>
                    <a:pt x="3603198" y="2226766"/>
                  </a:moveTo>
                  <a:lnTo>
                    <a:pt x="3603198" y="2226766"/>
                  </a:lnTo>
                  <a:lnTo>
                    <a:pt x="3603198" y="2177506"/>
                  </a:lnTo>
                </a:path>
                <a:path w="5325745" h="2226945">
                  <a:moveTo>
                    <a:pt x="3611162" y="2226766"/>
                  </a:moveTo>
                  <a:lnTo>
                    <a:pt x="3611162" y="2226766"/>
                  </a:lnTo>
                  <a:lnTo>
                    <a:pt x="3611162" y="2177506"/>
                  </a:lnTo>
                </a:path>
                <a:path w="5325745" h="2226945">
                  <a:moveTo>
                    <a:pt x="3628074" y="2226766"/>
                  </a:moveTo>
                  <a:lnTo>
                    <a:pt x="3628074" y="2226766"/>
                  </a:lnTo>
                  <a:lnTo>
                    <a:pt x="3628074" y="2177506"/>
                  </a:lnTo>
                </a:path>
                <a:path w="5325745" h="2226945">
                  <a:moveTo>
                    <a:pt x="3644717" y="2226766"/>
                  </a:moveTo>
                  <a:lnTo>
                    <a:pt x="3644717" y="2226766"/>
                  </a:lnTo>
                  <a:lnTo>
                    <a:pt x="3644717" y="2177506"/>
                  </a:lnTo>
                </a:path>
                <a:path w="5325745" h="2226945">
                  <a:moveTo>
                    <a:pt x="3661629" y="2226766"/>
                  </a:moveTo>
                  <a:lnTo>
                    <a:pt x="3661629" y="2226766"/>
                  </a:lnTo>
                  <a:lnTo>
                    <a:pt x="3661629" y="2177506"/>
                  </a:lnTo>
                </a:path>
                <a:path w="5325745" h="2226945">
                  <a:moveTo>
                    <a:pt x="3670309" y="2226766"/>
                  </a:moveTo>
                  <a:lnTo>
                    <a:pt x="3670309" y="2226766"/>
                  </a:lnTo>
                  <a:lnTo>
                    <a:pt x="3670309" y="2177506"/>
                  </a:lnTo>
                </a:path>
                <a:path w="5325745" h="2226945">
                  <a:moveTo>
                    <a:pt x="3686505" y="2226766"/>
                  </a:moveTo>
                  <a:lnTo>
                    <a:pt x="3686505" y="2226766"/>
                  </a:lnTo>
                  <a:lnTo>
                    <a:pt x="3686505" y="2177506"/>
                  </a:lnTo>
                </a:path>
                <a:path w="5325745" h="2226945">
                  <a:moveTo>
                    <a:pt x="3703416" y="2226766"/>
                  </a:moveTo>
                  <a:lnTo>
                    <a:pt x="3703416" y="2226766"/>
                  </a:lnTo>
                  <a:lnTo>
                    <a:pt x="3703416" y="2177506"/>
                  </a:lnTo>
                </a:path>
                <a:path w="5325745" h="2226945">
                  <a:moveTo>
                    <a:pt x="3720060" y="2226766"/>
                  </a:moveTo>
                  <a:lnTo>
                    <a:pt x="3720060" y="2226766"/>
                  </a:lnTo>
                  <a:lnTo>
                    <a:pt x="3720060" y="2177506"/>
                  </a:lnTo>
                </a:path>
                <a:path w="5325745" h="2226945">
                  <a:moveTo>
                    <a:pt x="3728918" y="2226766"/>
                  </a:moveTo>
                  <a:lnTo>
                    <a:pt x="3728918" y="2226766"/>
                  </a:lnTo>
                  <a:lnTo>
                    <a:pt x="3728918" y="2177506"/>
                  </a:lnTo>
                </a:path>
                <a:path w="5325745" h="2226945">
                  <a:moveTo>
                    <a:pt x="3744935" y="2226766"/>
                  </a:moveTo>
                  <a:lnTo>
                    <a:pt x="3744935" y="2226766"/>
                  </a:lnTo>
                  <a:lnTo>
                    <a:pt x="3744935" y="2177506"/>
                  </a:lnTo>
                </a:path>
                <a:path w="5325745" h="2226945">
                  <a:moveTo>
                    <a:pt x="3761758" y="2226766"/>
                  </a:moveTo>
                  <a:lnTo>
                    <a:pt x="3761758" y="2226766"/>
                  </a:lnTo>
                  <a:lnTo>
                    <a:pt x="3761758" y="2177506"/>
                  </a:lnTo>
                </a:path>
                <a:path w="5325745" h="2226945">
                  <a:moveTo>
                    <a:pt x="3778490" y="2226766"/>
                  </a:moveTo>
                  <a:lnTo>
                    <a:pt x="3778490" y="2226766"/>
                  </a:lnTo>
                  <a:lnTo>
                    <a:pt x="3778490" y="2177506"/>
                  </a:lnTo>
                </a:path>
                <a:path w="5325745" h="2226945">
                  <a:moveTo>
                    <a:pt x="3787349" y="2226766"/>
                  </a:moveTo>
                  <a:lnTo>
                    <a:pt x="3787349" y="2226766"/>
                  </a:lnTo>
                  <a:lnTo>
                    <a:pt x="3787349" y="2177506"/>
                  </a:lnTo>
                </a:path>
                <a:path w="5325745" h="2226945">
                  <a:moveTo>
                    <a:pt x="3803366" y="2226766"/>
                  </a:moveTo>
                  <a:lnTo>
                    <a:pt x="3803366" y="2226766"/>
                  </a:lnTo>
                  <a:lnTo>
                    <a:pt x="3803366" y="2177506"/>
                  </a:lnTo>
                </a:path>
                <a:path w="5325745" h="2226945">
                  <a:moveTo>
                    <a:pt x="3820188" y="2226766"/>
                  </a:moveTo>
                  <a:lnTo>
                    <a:pt x="3820188" y="2226766"/>
                  </a:lnTo>
                  <a:lnTo>
                    <a:pt x="3820188" y="2177506"/>
                  </a:lnTo>
                </a:path>
                <a:path w="5325745" h="2226945">
                  <a:moveTo>
                    <a:pt x="3837100" y="2226766"/>
                  </a:moveTo>
                  <a:lnTo>
                    <a:pt x="3837100" y="2226766"/>
                  </a:lnTo>
                  <a:lnTo>
                    <a:pt x="3837100" y="2177506"/>
                  </a:lnTo>
                </a:path>
                <a:path w="5325745" h="2226945">
                  <a:moveTo>
                    <a:pt x="3845780" y="2226766"/>
                  </a:moveTo>
                  <a:lnTo>
                    <a:pt x="3845780" y="2226766"/>
                  </a:lnTo>
                  <a:lnTo>
                    <a:pt x="3845780" y="2177506"/>
                  </a:lnTo>
                </a:path>
                <a:path w="5325745" h="2226945">
                  <a:moveTo>
                    <a:pt x="3862423" y="2226766"/>
                  </a:moveTo>
                  <a:lnTo>
                    <a:pt x="3862423" y="2226766"/>
                  </a:lnTo>
                  <a:lnTo>
                    <a:pt x="3862423" y="2177506"/>
                  </a:lnTo>
                </a:path>
                <a:path w="5325745" h="2226945">
                  <a:moveTo>
                    <a:pt x="3879335" y="2226766"/>
                  </a:moveTo>
                  <a:lnTo>
                    <a:pt x="3879335" y="2226766"/>
                  </a:lnTo>
                  <a:lnTo>
                    <a:pt x="3879335" y="2177506"/>
                  </a:lnTo>
                </a:path>
                <a:path w="5325745" h="2226945">
                  <a:moveTo>
                    <a:pt x="3895531" y="2226766"/>
                  </a:moveTo>
                  <a:lnTo>
                    <a:pt x="3895531" y="2226766"/>
                  </a:lnTo>
                  <a:lnTo>
                    <a:pt x="3895531" y="2177506"/>
                  </a:lnTo>
                </a:path>
                <a:path w="5325745" h="2226945">
                  <a:moveTo>
                    <a:pt x="3904210" y="2226766"/>
                  </a:moveTo>
                  <a:lnTo>
                    <a:pt x="3904210" y="2226766"/>
                  </a:lnTo>
                  <a:lnTo>
                    <a:pt x="3904210" y="2177506"/>
                  </a:lnTo>
                </a:path>
                <a:path w="5325745" h="2226945">
                  <a:moveTo>
                    <a:pt x="3921033" y="2226766"/>
                  </a:moveTo>
                  <a:lnTo>
                    <a:pt x="3921033" y="2226766"/>
                  </a:lnTo>
                  <a:lnTo>
                    <a:pt x="3921033" y="2177506"/>
                  </a:lnTo>
                </a:path>
                <a:path w="5325745" h="2226945">
                  <a:moveTo>
                    <a:pt x="3937766" y="2226766"/>
                  </a:moveTo>
                  <a:lnTo>
                    <a:pt x="3937766" y="2226766"/>
                  </a:lnTo>
                  <a:lnTo>
                    <a:pt x="3937766" y="2177506"/>
                  </a:lnTo>
                </a:path>
                <a:path w="5325745" h="2226945">
                  <a:moveTo>
                    <a:pt x="3953962" y="2226766"/>
                  </a:moveTo>
                  <a:lnTo>
                    <a:pt x="3953962" y="2226766"/>
                  </a:lnTo>
                  <a:lnTo>
                    <a:pt x="3953962" y="2177506"/>
                  </a:lnTo>
                </a:path>
                <a:path w="5325745" h="2226945">
                  <a:moveTo>
                    <a:pt x="3962641" y="2226766"/>
                  </a:moveTo>
                  <a:lnTo>
                    <a:pt x="3962641" y="2226766"/>
                  </a:lnTo>
                  <a:lnTo>
                    <a:pt x="3962641" y="2177506"/>
                  </a:lnTo>
                </a:path>
                <a:path w="5325745" h="2226945">
                  <a:moveTo>
                    <a:pt x="3979464" y="2226766"/>
                  </a:moveTo>
                  <a:lnTo>
                    <a:pt x="3979464" y="2226766"/>
                  </a:lnTo>
                  <a:lnTo>
                    <a:pt x="3979464" y="2177506"/>
                  </a:lnTo>
                </a:path>
                <a:path w="5325745" h="2226945">
                  <a:moveTo>
                    <a:pt x="3996107" y="2226766"/>
                  </a:moveTo>
                  <a:lnTo>
                    <a:pt x="3996107" y="2226766"/>
                  </a:lnTo>
                  <a:lnTo>
                    <a:pt x="3996107" y="2177506"/>
                  </a:lnTo>
                </a:path>
                <a:path w="5325745" h="2226945">
                  <a:moveTo>
                    <a:pt x="4012392" y="2226766"/>
                  </a:moveTo>
                  <a:lnTo>
                    <a:pt x="4012392" y="2226766"/>
                  </a:lnTo>
                  <a:lnTo>
                    <a:pt x="4012392" y="2177506"/>
                  </a:lnTo>
                </a:path>
                <a:path w="5325745" h="2226945">
                  <a:moveTo>
                    <a:pt x="4020982" y="2226766"/>
                  </a:moveTo>
                  <a:lnTo>
                    <a:pt x="4020982" y="2226766"/>
                  </a:lnTo>
                  <a:lnTo>
                    <a:pt x="4020982" y="2177506"/>
                  </a:lnTo>
                </a:path>
                <a:path w="5325745" h="2226945">
                  <a:moveTo>
                    <a:pt x="4037894" y="2226766"/>
                  </a:moveTo>
                  <a:lnTo>
                    <a:pt x="4037894" y="2226766"/>
                  </a:lnTo>
                  <a:lnTo>
                    <a:pt x="4037894" y="2177506"/>
                  </a:lnTo>
                </a:path>
                <a:path w="5325745" h="2226945">
                  <a:moveTo>
                    <a:pt x="4054538" y="2226766"/>
                  </a:moveTo>
                  <a:lnTo>
                    <a:pt x="4054538" y="2226766"/>
                  </a:lnTo>
                  <a:lnTo>
                    <a:pt x="4054538" y="2177506"/>
                  </a:lnTo>
                </a:path>
                <a:path w="5325745" h="2226945">
                  <a:moveTo>
                    <a:pt x="4071449" y="2226766"/>
                  </a:moveTo>
                  <a:lnTo>
                    <a:pt x="4071449" y="2226766"/>
                  </a:lnTo>
                  <a:lnTo>
                    <a:pt x="4071449" y="2177506"/>
                  </a:lnTo>
                </a:path>
                <a:path w="5325745" h="2226945">
                  <a:moveTo>
                    <a:pt x="4079413" y="2226766"/>
                  </a:moveTo>
                  <a:lnTo>
                    <a:pt x="4079413" y="2226766"/>
                  </a:lnTo>
                  <a:lnTo>
                    <a:pt x="4079413" y="2177506"/>
                  </a:lnTo>
                </a:path>
                <a:path w="5325745" h="2226945">
                  <a:moveTo>
                    <a:pt x="4096325" y="2226766"/>
                  </a:moveTo>
                  <a:lnTo>
                    <a:pt x="4096325" y="2226766"/>
                  </a:lnTo>
                  <a:lnTo>
                    <a:pt x="4096325" y="2177506"/>
                  </a:lnTo>
                </a:path>
                <a:path w="5325745" h="2226945">
                  <a:moveTo>
                    <a:pt x="4113237" y="2226766"/>
                  </a:moveTo>
                  <a:lnTo>
                    <a:pt x="4113237" y="2226766"/>
                  </a:lnTo>
                  <a:lnTo>
                    <a:pt x="4113237" y="2177506"/>
                  </a:lnTo>
                </a:path>
                <a:path w="5325745" h="2226945">
                  <a:moveTo>
                    <a:pt x="4129880" y="2226766"/>
                  </a:moveTo>
                  <a:lnTo>
                    <a:pt x="4129880" y="2226766"/>
                  </a:lnTo>
                  <a:lnTo>
                    <a:pt x="4129880" y="2177506"/>
                  </a:lnTo>
                </a:path>
                <a:path w="5325745" h="2226945">
                  <a:moveTo>
                    <a:pt x="4138112" y="2226766"/>
                  </a:moveTo>
                  <a:lnTo>
                    <a:pt x="4138112" y="2226766"/>
                  </a:lnTo>
                  <a:lnTo>
                    <a:pt x="4138112" y="2177506"/>
                  </a:lnTo>
                </a:path>
                <a:path w="5325745" h="2226945">
                  <a:moveTo>
                    <a:pt x="4154756" y="2226766"/>
                  </a:moveTo>
                  <a:lnTo>
                    <a:pt x="4154756" y="2226766"/>
                  </a:lnTo>
                  <a:lnTo>
                    <a:pt x="4154756" y="2177506"/>
                  </a:lnTo>
                </a:path>
                <a:path w="5325745" h="2226945">
                  <a:moveTo>
                    <a:pt x="4171668" y="2226766"/>
                  </a:moveTo>
                  <a:lnTo>
                    <a:pt x="4171668" y="2226766"/>
                  </a:lnTo>
                  <a:lnTo>
                    <a:pt x="4171668" y="2177506"/>
                  </a:lnTo>
                </a:path>
                <a:path w="5325745" h="2226945">
                  <a:moveTo>
                    <a:pt x="4188311" y="2226766"/>
                  </a:moveTo>
                  <a:lnTo>
                    <a:pt x="4188311" y="2226766"/>
                  </a:lnTo>
                  <a:lnTo>
                    <a:pt x="4188311" y="2177506"/>
                  </a:lnTo>
                </a:path>
                <a:path w="5325745" h="2226945">
                  <a:moveTo>
                    <a:pt x="4196543" y="2226766"/>
                  </a:moveTo>
                  <a:lnTo>
                    <a:pt x="4196543" y="2226766"/>
                  </a:lnTo>
                  <a:lnTo>
                    <a:pt x="4196543" y="2177506"/>
                  </a:lnTo>
                </a:path>
                <a:path w="5325745" h="2226945">
                  <a:moveTo>
                    <a:pt x="4213186" y="2226766"/>
                  </a:moveTo>
                  <a:lnTo>
                    <a:pt x="4213186" y="2226766"/>
                  </a:lnTo>
                  <a:lnTo>
                    <a:pt x="4213186" y="2177506"/>
                  </a:lnTo>
                </a:path>
                <a:path w="5325745" h="2226945">
                  <a:moveTo>
                    <a:pt x="4230009" y="2226766"/>
                  </a:moveTo>
                  <a:lnTo>
                    <a:pt x="4230009" y="2226766"/>
                  </a:lnTo>
                  <a:lnTo>
                    <a:pt x="4230009" y="2177506"/>
                  </a:lnTo>
                </a:path>
                <a:path w="5325745" h="2226945">
                  <a:moveTo>
                    <a:pt x="4246742" y="2226766"/>
                  </a:moveTo>
                  <a:lnTo>
                    <a:pt x="4246742" y="2226766"/>
                  </a:lnTo>
                  <a:lnTo>
                    <a:pt x="4246742" y="2177506"/>
                  </a:lnTo>
                </a:path>
                <a:path w="5325745" h="2226945">
                  <a:moveTo>
                    <a:pt x="4254884" y="2226766"/>
                  </a:moveTo>
                  <a:lnTo>
                    <a:pt x="4254884" y="2226766"/>
                  </a:lnTo>
                  <a:lnTo>
                    <a:pt x="4254884" y="2177506"/>
                  </a:lnTo>
                </a:path>
                <a:path w="5325745" h="2226945">
                  <a:moveTo>
                    <a:pt x="4271617" y="2226766"/>
                  </a:moveTo>
                  <a:lnTo>
                    <a:pt x="4271617" y="2226766"/>
                  </a:lnTo>
                  <a:lnTo>
                    <a:pt x="4271617" y="2177506"/>
                  </a:lnTo>
                </a:path>
                <a:path w="5325745" h="2226945">
                  <a:moveTo>
                    <a:pt x="4288440" y="2226766"/>
                  </a:moveTo>
                  <a:lnTo>
                    <a:pt x="4288440" y="2226766"/>
                  </a:lnTo>
                  <a:lnTo>
                    <a:pt x="4288440" y="2177506"/>
                  </a:lnTo>
                </a:path>
                <a:path w="5325745" h="2226945">
                  <a:moveTo>
                    <a:pt x="4305351" y="2226766"/>
                  </a:moveTo>
                  <a:lnTo>
                    <a:pt x="4305351" y="2226766"/>
                  </a:lnTo>
                  <a:lnTo>
                    <a:pt x="4305351" y="2177506"/>
                  </a:lnTo>
                </a:path>
                <a:path w="5325745" h="2226945">
                  <a:moveTo>
                    <a:pt x="4314031" y="2226766"/>
                  </a:moveTo>
                  <a:lnTo>
                    <a:pt x="4314031" y="2226766"/>
                  </a:lnTo>
                  <a:lnTo>
                    <a:pt x="4314031" y="2177506"/>
                  </a:lnTo>
                </a:path>
                <a:path w="5325745" h="2226945">
                  <a:moveTo>
                    <a:pt x="4330227" y="2226766"/>
                  </a:moveTo>
                  <a:lnTo>
                    <a:pt x="4330227" y="2226766"/>
                  </a:lnTo>
                  <a:lnTo>
                    <a:pt x="4330227" y="2177506"/>
                  </a:lnTo>
                </a:path>
                <a:path w="5325745" h="2226945">
                  <a:moveTo>
                    <a:pt x="4346870" y="2226766"/>
                  </a:moveTo>
                  <a:lnTo>
                    <a:pt x="4346870" y="2226766"/>
                  </a:lnTo>
                  <a:lnTo>
                    <a:pt x="4346870" y="2177506"/>
                  </a:lnTo>
                </a:path>
                <a:path w="5325745" h="2226945">
                  <a:moveTo>
                    <a:pt x="4363782" y="2226766"/>
                  </a:moveTo>
                  <a:lnTo>
                    <a:pt x="4363782" y="2226766"/>
                  </a:lnTo>
                  <a:lnTo>
                    <a:pt x="4363782" y="2177506"/>
                  </a:lnTo>
                </a:path>
                <a:path w="5325745" h="2226945">
                  <a:moveTo>
                    <a:pt x="4372462" y="2226766"/>
                  </a:moveTo>
                  <a:lnTo>
                    <a:pt x="4372462" y="2226766"/>
                  </a:lnTo>
                  <a:lnTo>
                    <a:pt x="4372462" y="2177506"/>
                  </a:lnTo>
                </a:path>
                <a:path w="5325745" h="2226945">
                  <a:moveTo>
                    <a:pt x="4388658" y="2226766"/>
                  </a:moveTo>
                  <a:lnTo>
                    <a:pt x="4388658" y="2226766"/>
                  </a:lnTo>
                  <a:lnTo>
                    <a:pt x="4388658" y="2177506"/>
                  </a:lnTo>
                </a:path>
                <a:path w="5325745" h="2226945">
                  <a:moveTo>
                    <a:pt x="4405301" y="2226766"/>
                  </a:moveTo>
                  <a:lnTo>
                    <a:pt x="4405301" y="2226766"/>
                  </a:lnTo>
                  <a:lnTo>
                    <a:pt x="4405301" y="2177506"/>
                  </a:lnTo>
                </a:path>
                <a:path w="5325745" h="2226945">
                  <a:moveTo>
                    <a:pt x="4422213" y="2226766"/>
                  </a:moveTo>
                  <a:lnTo>
                    <a:pt x="4422213" y="2226766"/>
                  </a:lnTo>
                  <a:lnTo>
                    <a:pt x="4422213" y="2177506"/>
                  </a:lnTo>
                </a:path>
                <a:path w="5325745" h="2226945">
                  <a:moveTo>
                    <a:pt x="4430892" y="2226766"/>
                  </a:moveTo>
                  <a:lnTo>
                    <a:pt x="4430892" y="2226766"/>
                  </a:lnTo>
                  <a:lnTo>
                    <a:pt x="4430892" y="2177506"/>
                  </a:lnTo>
                </a:path>
                <a:path w="5325745" h="2226945">
                  <a:moveTo>
                    <a:pt x="4447088" y="2226766"/>
                  </a:moveTo>
                  <a:lnTo>
                    <a:pt x="4447088" y="2226766"/>
                  </a:lnTo>
                  <a:lnTo>
                    <a:pt x="4447088" y="2177506"/>
                  </a:lnTo>
                </a:path>
                <a:path w="5325745" h="2226945">
                  <a:moveTo>
                    <a:pt x="4464358" y="2226766"/>
                  </a:moveTo>
                  <a:lnTo>
                    <a:pt x="4464358" y="2226766"/>
                  </a:lnTo>
                  <a:lnTo>
                    <a:pt x="4464358" y="2177506"/>
                  </a:lnTo>
                </a:path>
                <a:path w="5325745" h="2226945">
                  <a:moveTo>
                    <a:pt x="4480644" y="2226766"/>
                  </a:moveTo>
                  <a:lnTo>
                    <a:pt x="4480644" y="2226766"/>
                  </a:lnTo>
                  <a:lnTo>
                    <a:pt x="4480644" y="2177506"/>
                  </a:lnTo>
                </a:path>
                <a:path w="5325745" h="2226945">
                  <a:moveTo>
                    <a:pt x="4489234" y="2226766"/>
                  </a:moveTo>
                  <a:lnTo>
                    <a:pt x="4489234" y="2226766"/>
                  </a:lnTo>
                  <a:lnTo>
                    <a:pt x="4489234" y="2177506"/>
                  </a:lnTo>
                </a:path>
                <a:path w="5325745" h="2226945">
                  <a:moveTo>
                    <a:pt x="4506145" y="2226766"/>
                  </a:moveTo>
                  <a:lnTo>
                    <a:pt x="4506145" y="2226766"/>
                  </a:lnTo>
                  <a:lnTo>
                    <a:pt x="4506145" y="2177506"/>
                  </a:lnTo>
                </a:path>
                <a:path w="5325745" h="2226945">
                  <a:moveTo>
                    <a:pt x="4523057" y="2226766"/>
                  </a:moveTo>
                  <a:lnTo>
                    <a:pt x="4523057" y="2226766"/>
                  </a:lnTo>
                  <a:lnTo>
                    <a:pt x="4523057" y="2177506"/>
                  </a:lnTo>
                </a:path>
                <a:path w="5325745" h="2226945">
                  <a:moveTo>
                    <a:pt x="4539074" y="2226766"/>
                  </a:moveTo>
                  <a:lnTo>
                    <a:pt x="4539074" y="2226766"/>
                  </a:lnTo>
                  <a:lnTo>
                    <a:pt x="4539074" y="2177506"/>
                  </a:lnTo>
                </a:path>
                <a:path w="5325745" h="2226945">
                  <a:moveTo>
                    <a:pt x="4547664" y="2226766"/>
                  </a:moveTo>
                  <a:lnTo>
                    <a:pt x="4547664" y="2226766"/>
                  </a:lnTo>
                  <a:lnTo>
                    <a:pt x="4547664" y="2177506"/>
                  </a:lnTo>
                </a:path>
                <a:path w="5325745" h="2226945">
                  <a:moveTo>
                    <a:pt x="4564576" y="2226766"/>
                  </a:moveTo>
                  <a:lnTo>
                    <a:pt x="4564576" y="2226766"/>
                  </a:lnTo>
                  <a:lnTo>
                    <a:pt x="4564576" y="2177506"/>
                  </a:lnTo>
                </a:path>
                <a:path w="5325745" h="2226945">
                  <a:moveTo>
                    <a:pt x="4581488" y="2226766"/>
                  </a:moveTo>
                  <a:lnTo>
                    <a:pt x="4581488" y="2226766"/>
                  </a:lnTo>
                  <a:lnTo>
                    <a:pt x="4581488" y="2177506"/>
                  </a:lnTo>
                </a:path>
                <a:path w="5325745" h="2226945">
                  <a:moveTo>
                    <a:pt x="4597416" y="2226766"/>
                  </a:moveTo>
                  <a:lnTo>
                    <a:pt x="4597416" y="2226766"/>
                  </a:lnTo>
                  <a:lnTo>
                    <a:pt x="4597416" y="2177506"/>
                  </a:lnTo>
                </a:path>
                <a:path w="5325745" h="2226945">
                  <a:moveTo>
                    <a:pt x="4606364" y="2226766"/>
                  </a:moveTo>
                  <a:lnTo>
                    <a:pt x="4606364" y="2226766"/>
                  </a:lnTo>
                  <a:lnTo>
                    <a:pt x="4606364" y="2177506"/>
                  </a:lnTo>
                </a:path>
                <a:path w="5325745" h="2226945">
                  <a:moveTo>
                    <a:pt x="4623007" y="2226766"/>
                  </a:moveTo>
                  <a:lnTo>
                    <a:pt x="4623007" y="2226766"/>
                  </a:lnTo>
                  <a:lnTo>
                    <a:pt x="4623007" y="2177506"/>
                  </a:lnTo>
                </a:path>
                <a:path w="5325745" h="2226945">
                  <a:moveTo>
                    <a:pt x="4639919" y="2226766"/>
                  </a:moveTo>
                  <a:lnTo>
                    <a:pt x="4639919" y="2226766"/>
                  </a:lnTo>
                  <a:lnTo>
                    <a:pt x="4639919" y="2177506"/>
                  </a:lnTo>
                </a:path>
                <a:path w="5325745" h="2226945">
                  <a:moveTo>
                    <a:pt x="4655846" y="2226766"/>
                  </a:moveTo>
                  <a:lnTo>
                    <a:pt x="4655846" y="2226766"/>
                  </a:lnTo>
                  <a:lnTo>
                    <a:pt x="4655846" y="2177506"/>
                  </a:lnTo>
                </a:path>
                <a:path w="5325745" h="2226945">
                  <a:moveTo>
                    <a:pt x="4664794" y="2226766"/>
                  </a:moveTo>
                  <a:lnTo>
                    <a:pt x="4664794" y="2226766"/>
                  </a:lnTo>
                  <a:lnTo>
                    <a:pt x="4664794" y="2177506"/>
                  </a:lnTo>
                </a:path>
                <a:path w="5325745" h="2226945">
                  <a:moveTo>
                    <a:pt x="4681438" y="2226766"/>
                  </a:moveTo>
                  <a:lnTo>
                    <a:pt x="4681438" y="2226766"/>
                  </a:lnTo>
                  <a:lnTo>
                    <a:pt x="4681438" y="2177506"/>
                  </a:lnTo>
                </a:path>
                <a:path w="5325745" h="2226945">
                  <a:moveTo>
                    <a:pt x="4698260" y="2226766"/>
                  </a:moveTo>
                  <a:lnTo>
                    <a:pt x="4698260" y="2226766"/>
                  </a:lnTo>
                  <a:lnTo>
                    <a:pt x="4698260" y="2177506"/>
                  </a:lnTo>
                </a:path>
                <a:path w="5325745" h="2226945">
                  <a:moveTo>
                    <a:pt x="4715172" y="2226766"/>
                  </a:moveTo>
                  <a:lnTo>
                    <a:pt x="4715172" y="2226766"/>
                  </a:lnTo>
                  <a:lnTo>
                    <a:pt x="4715172" y="2177506"/>
                  </a:lnTo>
                </a:path>
                <a:path w="5325745" h="2226945">
                  <a:moveTo>
                    <a:pt x="4723136" y="2226766"/>
                  </a:moveTo>
                  <a:lnTo>
                    <a:pt x="4723136" y="2226766"/>
                  </a:lnTo>
                  <a:lnTo>
                    <a:pt x="4723136" y="2177506"/>
                  </a:lnTo>
                </a:path>
                <a:path w="5325745" h="2226945">
                  <a:moveTo>
                    <a:pt x="4739868" y="2226766"/>
                  </a:moveTo>
                  <a:lnTo>
                    <a:pt x="4739868" y="2226766"/>
                  </a:lnTo>
                  <a:lnTo>
                    <a:pt x="4739868" y="2177506"/>
                  </a:lnTo>
                </a:path>
                <a:path w="5325745" h="2226945">
                  <a:moveTo>
                    <a:pt x="4756691" y="2226766"/>
                  </a:moveTo>
                  <a:lnTo>
                    <a:pt x="4756691" y="2226766"/>
                  </a:lnTo>
                  <a:lnTo>
                    <a:pt x="4756691" y="2177506"/>
                  </a:lnTo>
                </a:path>
                <a:path w="5325745" h="2226945">
                  <a:moveTo>
                    <a:pt x="4773603" y="2226766"/>
                  </a:moveTo>
                  <a:lnTo>
                    <a:pt x="4773603" y="2226766"/>
                  </a:lnTo>
                  <a:lnTo>
                    <a:pt x="4773603" y="2177506"/>
                  </a:lnTo>
                </a:path>
                <a:path w="5325745" h="2226945">
                  <a:moveTo>
                    <a:pt x="4781566" y="2226766"/>
                  </a:moveTo>
                  <a:lnTo>
                    <a:pt x="4781566" y="2226766"/>
                  </a:lnTo>
                  <a:lnTo>
                    <a:pt x="4781566" y="2177506"/>
                  </a:lnTo>
                </a:path>
                <a:path w="5325745" h="2226945">
                  <a:moveTo>
                    <a:pt x="4798478" y="2226766"/>
                  </a:moveTo>
                  <a:lnTo>
                    <a:pt x="4798478" y="2226766"/>
                  </a:lnTo>
                  <a:lnTo>
                    <a:pt x="4798478" y="2177506"/>
                  </a:lnTo>
                </a:path>
                <a:path w="5325745" h="2226945">
                  <a:moveTo>
                    <a:pt x="4815121" y="2226766"/>
                  </a:moveTo>
                  <a:lnTo>
                    <a:pt x="4815121" y="2226766"/>
                  </a:lnTo>
                  <a:lnTo>
                    <a:pt x="4815121" y="2177506"/>
                  </a:lnTo>
                </a:path>
                <a:path w="5325745" h="2226945">
                  <a:moveTo>
                    <a:pt x="4832033" y="2226766"/>
                  </a:moveTo>
                  <a:lnTo>
                    <a:pt x="4832033" y="2226766"/>
                  </a:lnTo>
                  <a:lnTo>
                    <a:pt x="4832033" y="2177506"/>
                  </a:lnTo>
                </a:path>
                <a:path w="5325745" h="2226945">
                  <a:moveTo>
                    <a:pt x="4839997" y="2226766"/>
                  </a:moveTo>
                  <a:lnTo>
                    <a:pt x="4839997" y="2226766"/>
                  </a:lnTo>
                  <a:lnTo>
                    <a:pt x="4839997" y="2177506"/>
                  </a:lnTo>
                </a:path>
                <a:path w="5325745" h="2226945">
                  <a:moveTo>
                    <a:pt x="4856909" y="2226766"/>
                  </a:moveTo>
                  <a:lnTo>
                    <a:pt x="4856909" y="2226766"/>
                  </a:lnTo>
                  <a:lnTo>
                    <a:pt x="4856909" y="2177506"/>
                  </a:lnTo>
                </a:path>
                <a:path w="5325745" h="2226945">
                  <a:moveTo>
                    <a:pt x="4873552" y="2226766"/>
                  </a:moveTo>
                  <a:lnTo>
                    <a:pt x="4873552" y="2226766"/>
                  </a:lnTo>
                  <a:lnTo>
                    <a:pt x="4873552" y="2177506"/>
                  </a:lnTo>
                </a:path>
                <a:path w="5325745" h="2226945">
                  <a:moveTo>
                    <a:pt x="4890464" y="2226766"/>
                  </a:moveTo>
                  <a:lnTo>
                    <a:pt x="4890464" y="2226766"/>
                  </a:lnTo>
                  <a:lnTo>
                    <a:pt x="4890464" y="2177506"/>
                  </a:lnTo>
                </a:path>
                <a:path w="5325745" h="2226945">
                  <a:moveTo>
                    <a:pt x="4899144" y="2226766"/>
                  </a:moveTo>
                  <a:lnTo>
                    <a:pt x="4899144" y="2226766"/>
                  </a:lnTo>
                  <a:lnTo>
                    <a:pt x="4899144" y="2177506"/>
                  </a:lnTo>
                </a:path>
                <a:path w="5325745" h="2226945">
                  <a:moveTo>
                    <a:pt x="4915966" y="2226766"/>
                  </a:moveTo>
                  <a:lnTo>
                    <a:pt x="4915966" y="2226766"/>
                  </a:lnTo>
                  <a:lnTo>
                    <a:pt x="4915966" y="2177506"/>
                  </a:lnTo>
                </a:path>
                <a:path w="5325745" h="2226945">
                  <a:moveTo>
                    <a:pt x="4932878" y="2226766"/>
                  </a:moveTo>
                  <a:lnTo>
                    <a:pt x="4932878" y="2226766"/>
                  </a:lnTo>
                  <a:lnTo>
                    <a:pt x="4932878" y="2177506"/>
                  </a:lnTo>
                </a:path>
                <a:path w="5325745" h="2226945">
                  <a:moveTo>
                    <a:pt x="4948895" y="2226766"/>
                  </a:moveTo>
                  <a:lnTo>
                    <a:pt x="4948895" y="2226766"/>
                  </a:lnTo>
                  <a:lnTo>
                    <a:pt x="4948895" y="2177506"/>
                  </a:lnTo>
                </a:path>
                <a:path w="5325745" h="2226945">
                  <a:moveTo>
                    <a:pt x="4957485" y="2226766"/>
                  </a:moveTo>
                  <a:lnTo>
                    <a:pt x="4957485" y="2226766"/>
                  </a:lnTo>
                  <a:lnTo>
                    <a:pt x="4957485" y="2177506"/>
                  </a:lnTo>
                </a:path>
                <a:path w="5325745" h="2226945">
                  <a:moveTo>
                    <a:pt x="4974397" y="2226766"/>
                  </a:moveTo>
                  <a:lnTo>
                    <a:pt x="4974397" y="2226766"/>
                  </a:lnTo>
                  <a:lnTo>
                    <a:pt x="4974397" y="2177506"/>
                  </a:lnTo>
                </a:path>
                <a:path w="5325745" h="2226945">
                  <a:moveTo>
                    <a:pt x="4991308" y="2226766"/>
                  </a:moveTo>
                  <a:lnTo>
                    <a:pt x="4991308" y="2226766"/>
                  </a:lnTo>
                  <a:lnTo>
                    <a:pt x="4991308" y="2177506"/>
                  </a:lnTo>
                </a:path>
                <a:path w="5325745" h="2226945">
                  <a:moveTo>
                    <a:pt x="5007325" y="2226766"/>
                  </a:moveTo>
                  <a:lnTo>
                    <a:pt x="5007325" y="2226766"/>
                  </a:lnTo>
                  <a:lnTo>
                    <a:pt x="5007325" y="2177506"/>
                  </a:lnTo>
                </a:path>
                <a:path w="5325745" h="2226945">
                  <a:moveTo>
                    <a:pt x="5016184" y="2226766"/>
                  </a:moveTo>
                  <a:lnTo>
                    <a:pt x="5016184" y="2226766"/>
                  </a:lnTo>
                  <a:lnTo>
                    <a:pt x="5016184" y="2177506"/>
                  </a:lnTo>
                </a:path>
                <a:path w="5325745" h="2226945">
                  <a:moveTo>
                    <a:pt x="5032827" y="2226766"/>
                  </a:moveTo>
                  <a:lnTo>
                    <a:pt x="5032827" y="2226766"/>
                  </a:lnTo>
                  <a:lnTo>
                    <a:pt x="5032827" y="2177506"/>
                  </a:lnTo>
                </a:path>
                <a:path w="5325745" h="2226945">
                  <a:moveTo>
                    <a:pt x="5049023" y="2226766"/>
                  </a:moveTo>
                  <a:lnTo>
                    <a:pt x="5049023" y="2226766"/>
                  </a:lnTo>
                  <a:lnTo>
                    <a:pt x="5049023" y="2177506"/>
                  </a:lnTo>
                </a:path>
                <a:path w="5325745" h="2226945">
                  <a:moveTo>
                    <a:pt x="5065667" y="2226766"/>
                  </a:moveTo>
                  <a:lnTo>
                    <a:pt x="5065667" y="2226766"/>
                  </a:lnTo>
                  <a:lnTo>
                    <a:pt x="5065667" y="2177506"/>
                  </a:lnTo>
                </a:path>
                <a:path w="5325745" h="2226945">
                  <a:moveTo>
                    <a:pt x="5074615" y="2226766"/>
                  </a:moveTo>
                  <a:lnTo>
                    <a:pt x="5074615" y="2226766"/>
                  </a:lnTo>
                  <a:lnTo>
                    <a:pt x="5074615" y="2177506"/>
                  </a:lnTo>
                </a:path>
                <a:path w="5325745" h="2226945">
                  <a:moveTo>
                    <a:pt x="5091258" y="2226766"/>
                  </a:moveTo>
                  <a:lnTo>
                    <a:pt x="5091258" y="2226766"/>
                  </a:lnTo>
                  <a:lnTo>
                    <a:pt x="5091258" y="2177506"/>
                  </a:lnTo>
                </a:path>
                <a:path w="5325745" h="2226945">
                  <a:moveTo>
                    <a:pt x="5108170" y="2226766"/>
                  </a:moveTo>
                  <a:lnTo>
                    <a:pt x="5108170" y="2226766"/>
                  </a:lnTo>
                  <a:lnTo>
                    <a:pt x="5108170" y="2177506"/>
                  </a:lnTo>
                </a:path>
                <a:path w="5325745" h="2226945">
                  <a:moveTo>
                    <a:pt x="5124992" y="2226766"/>
                  </a:moveTo>
                  <a:lnTo>
                    <a:pt x="5124992" y="2226766"/>
                  </a:lnTo>
                  <a:lnTo>
                    <a:pt x="5124992" y="2177506"/>
                  </a:lnTo>
                </a:path>
                <a:path w="5325745" h="2226945">
                  <a:moveTo>
                    <a:pt x="5133046" y="2226766"/>
                  </a:moveTo>
                  <a:lnTo>
                    <a:pt x="5133046" y="2226766"/>
                  </a:lnTo>
                  <a:lnTo>
                    <a:pt x="5133046" y="2177506"/>
                  </a:lnTo>
                </a:path>
                <a:path w="5325745" h="2226945">
                  <a:moveTo>
                    <a:pt x="5149689" y="2226766"/>
                  </a:moveTo>
                  <a:lnTo>
                    <a:pt x="5149689" y="2226766"/>
                  </a:lnTo>
                  <a:lnTo>
                    <a:pt x="5149689" y="2177506"/>
                  </a:lnTo>
                </a:path>
                <a:path w="5325745" h="2226945">
                  <a:moveTo>
                    <a:pt x="5166511" y="2226766"/>
                  </a:moveTo>
                  <a:lnTo>
                    <a:pt x="5166511" y="2226766"/>
                  </a:lnTo>
                  <a:lnTo>
                    <a:pt x="5166511" y="2177506"/>
                  </a:lnTo>
                </a:path>
                <a:path w="5325745" h="2226945">
                  <a:moveTo>
                    <a:pt x="5183423" y="2226766"/>
                  </a:moveTo>
                  <a:lnTo>
                    <a:pt x="5183423" y="2226766"/>
                  </a:lnTo>
                  <a:lnTo>
                    <a:pt x="5183423" y="2177506"/>
                  </a:lnTo>
                </a:path>
                <a:path w="5325745" h="2226945">
                  <a:moveTo>
                    <a:pt x="5191387" y="2226766"/>
                  </a:moveTo>
                  <a:lnTo>
                    <a:pt x="5191387" y="2226766"/>
                  </a:lnTo>
                  <a:lnTo>
                    <a:pt x="5191387" y="2177506"/>
                  </a:lnTo>
                </a:path>
                <a:path w="5325745" h="2226945">
                  <a:moveTo>
                    <a:pt x="5208299" y="2226766"/>
                  </a:moveTo>
                  <a:lnTo>
                    <a:pt x="5208299" y="2226766"/>
                  </a:lnTo>
                  <a:lnTo>
                    <a:pt x="5208299" y="2177506"/>
                  </a:lnTo>
                </a:path>
                <a:path w="5325745" h="2226945">
                  <a:moveTo>
                    <a:pt x="5224942" y="2226766"/>
                  </a:moveTo>
                  <a:lnTo>
                    <a:pt x="5224942" y="2226766"/>
                  </a:lnTo>
                  <a:lnTo>
                    <a:pt x="5224942" y="2177506"/>
                  </a:lnTo>
                </a:path>
                <a:path w="5325745" h="2226945">
                  <a:moveTo>
                    <a:pt x="5241854" y="2226766"/>
                  </a:moveTo>
                  <a:lnTo>
                    <a:pt x="5241854" y="2226766"/>
                  </a:lnTo>
                  <a:lnTo>
                    <a:pt x="5241854" y="2177506"/>
                  </a:lnTo>
                </a:path>
                <a:path w="5325745" h="2226945">
                  <a:moveTo>
                    <a:pt x="5249818" y="2226766"/>
                  </a:moveTo>
                  <a:lnTo>
                    <a:pt x="5249818" y="2226766"/>
                  </a:lnTo>
                  <a:lnTo>
                    <a:pt x="5249818" y="2177506"/>
                  </a:lnTo>
                </a:path>
                <a:path w="5325745" h="2226945">
                  <a:moveTo>
                    <a:pt x="5266729" y="2226766"/>
                  </a:moveTo>
                  <a:lnTo>
                    <a:pt x="5266729" y="2226766"/>
                  </a:lnTo>
                  <a:lnTo>
                    <a:pt x="5266729" y="2177506"/>
                  </a:lnTo>
                </a:path>
                <a:path w="5325745" h="2226945">
                  <a:moveTo>
                    <a:pt x="5283373" y="2226766"/>
                  </a:moveTo>
                  <a:lnTo>
                    <a:pt x="5283373" y="2226766"/>
                  </a:lnTo>
                  <a:lnTo>
                    <a:pt x="5283373" y="2177506"/>
                  </a:lnTo>
                </a:path>
                <a:path w="5325745" h="2226945">
                  <a:moveTo>
                    <a:pt x="5300284" y="2226766"/>
                  </a:moveTo>
                  <a:lnTo>
                    <a:pt x="5300284" y="2226766"/>
                  </a:lnTo>
                  <a:lnTo>
                    <a:pt x="5300284" y="2177506"/>
                  </a:lnTo>
                </a:path>
                <a:path w="5325745" h="2226945">
                  <a:moveTo>
                    <a:pt x="5308964" y="2226766"/>
                  </a:moveTo>
                  <a:lnTo>
                    <a:pt x="5308964" y="2226766"/>
                  </a:lnTo>
                  <a:lnTo>
                    <a:pt x="5308964" y="2177506"/>
                  </a:lnTo>
                </a:path>
                <a:path w="5325745" h="2226945">
                  <a:moveTo>
                    <a:pt x="5325160" y="2226766"/>
                  </a:moveTo>
                  <a:lnTo>
                    <a:pt x="5325160" y="2226766"/>
                  </a:lnTo>
                  <a:lnTo>
                    <a:pt x="5325160" y="2177506"/>
                  </a:lnTo>
                </a:path>
              </a:pathLst>
            </a:custGeom>
            <a:ln w="8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7702" y="3573425"/>
              <a:ext cx="305111" cy="6503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802651" y="363022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679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026" y="8203"/>
                  </a:lnTo>
                  <a:lnTo>
                    <a:pt x="8679" y="8203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15357" y="3634365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232" y="0"/>
                  </a:lnTo>
                </a:path>
                <a:path w="41910">
                  <a:moveTo>
                    <a:pt x="16822" y="0"/>
                  </a:moveTo>
                  <a:lnTo>
                    <a:pt x="16822" y="0"/>
                  </a:lnTo>
                  <a:lnTo>
                    <a:pt x="24875" y="0"/>
                  </a:lnTo>
                </a:path>
                <a:path w="41910">
                  <a:moveTo>
                    <a:pt x="33734" y="0"/>
                  </a:moveTo>
                  <a:lnTo>
                    <a:pt x="33734" y="0"/>
                  </a:lnTo>
                  <a:lnTo>
                    <a:pt x="4169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61082" y="363022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679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026" y="8203"/>
                  </a:lnTo>
                  <a:lnTo>
                    <a:pt x="8679" y="8203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73967" y="3642568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1265" y="0"/>
                  </a:lnTo>
                </a:path>
              </a:pathLst>
            </a:custGeom>
            <a:ln w="8281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49259" y="3634326"/>
              <a:ext cx="125730" cy="0"/>
            </a:xfrm>
            <a:custGeom>
              <a:avLst/>
              <a:gdLst/>
              <a:ahLst/>
              <a:cxnLst/>
              <a:rect l="l" t="t" r="r" b="b"/>
              <a:pathLst>
                <a:path w="125729">
                  <a:moveTo>
                    <a:pt x="0" y="0"/>
                  </a:moveTo>
                  <a:lnTo>
                    <a:pt x="125720" y="0"/>
                  </a:lnTo>
                </a:path>
              </a:pathLst>
            </a:custGeom>
            <a:ln w="8203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83659" y="3634365"/>
              <a:ext cx="25400" cy="8890"/>
            </a:xfrm>
            <a:custGeom>
              <a:avLst/>
              <a:gdLst/>
              <a:ahLst/>
              <a:cxnLst/>
              <a:rect l="l" t="t" r="r" b="b"/>
              <a:pathLst>
                <a:path w="25400" h="8889">
                  <a:moveTo>
                    <a:pt x="0" y="0"/>
                  </a:moveTo>
                  <a:lnTo>
                    <a:pt x="0" y="0"/>
                  </a:lnTo>
                  <a:lnTo>
                    <a:pt x="7963" y="8281"/>
                  </a:lnTo>
                </a:path>
                <a:path w="25400" h="8889">
                  <a:moveTo>
                    <a:pt x="16643" y="8281"/>
                  </a:moveTo>
                  <a:lnTo>
                    <a:pt x="16643" y="8281"/>
                  </a:lnTo>
                  <a:lnTo>
                    <a:pt x="24875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12472" y="363022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679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026" y="8203"/>
                  </a:lnTo>
                  <a:lnTo>
                    <a:pt x="8679" y="8203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25178" y="3634365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10" h="8889">
                  <a:moveTo>
                    <a:pt x="0" y="0"/>
                  </a:moveTo>
                  <a:lnTo>
                    <a:pt x="0" y="0"/>
                  </a:lnTo>
                  <a:lnTo>
                    <a:pt x="8232" y="0"/>
                  </a:lnTo>
                </a:path>
                <a:path w="41910" h="8889">
                  <a:moveTo>
                    <a:pt x="16911" y="0"/>
                  </a:moveTo>
                  <a:lnTo>
                    <a:pt x="16911" y="0"/>
                  </a:lnTo>
                  <a:lnTo>
                    <a:pt x="24875" y="0"/>
                  </a:lnTo>
                </a:path>
                <a:path w="41910" h="8889">
                  <a:moveTo>
                    <a:pt x="33734" y="0"/>
                  </a:moveTo>
                  <a:lnTo>
                    <a:pt x="33734" y="0"/>
                  </a:lnTo>
                  <a:lnTo>
                    <a:pt x="41787" y="8281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70902" y="3642568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052" y="0"/>
                  </a:lnTo>
                </a:path>
              </a:pathLst>
            </a:custGeom>
            <a:ln w="8281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92635" y="364264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0"/>
                  </a:moveTo>
                  <a:lnTo>
                    <a:pt x="0" y="0"/>
                  </a:lnTo>
                  <a:lnTo>
                    <a:pt x="7963" y="8203"/>
                  </a:lnTo>
                </a:path>
              </a:pathLst>
            </a:custGeom>
            <a:ln w="81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04804" y="3650811"/>
              <a:ext cx="184150" cy="0"/>
            </a:xfrm>
            <a:custGeom>
              <a:avLst/>
              <a:gdLst/>
              <a:ahLst/>
              <a:cxnLst/>
              <a:rect l="l" t="t" r="r" b="b"/>
              <a:pathLst>
                <a:path w="184150">
                  <a:moveTo>
                    <a:pt x="0" y="0"/>
                  </a:moveTo>
                  <a:lnTo>
                    <a:pt x="183971" y="0"/>
                  </a:lnTo>
                </a:path>
              </a:pathLst>
            </a:custGeom>
            <a:ln w="8203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93429" y="3658975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39">
                  <a:moveTo>
                    <a:pt x="0" y="0"/>
                  </a:moveTo>
                  <a:lnTo>
                    <a:pt x="141915" y="0"/>
                  </a:lnTo>
                </a:path>
              </a:pathLst>
            </a:custGeom>
            <a:ln w="8125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44025" y="365897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0" y="0"/>
                  </a:moveTo>
                  <a:lnTo>
                    <a:pt x="0" y="0"/>
                  </a:lnTo>
                  <a:lnTo>
                    <a:pt x="7963" y="8359"/>
                  </a:lnTo>
                </a:path>
              </a:pathLst>
            </a:custGeom>
            <a:ln w="81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56015" y="3667218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29">
                  <a:moveTo>
                    <a:pt x="0" y="0"/>
                  </a:moveTo>
                  <a:lnTo>
                    <a:pt x="138426" y="0"/>
                  </a:lnTo>
                </a:path>
              </a:pathLst>
            </a:custGeom>
            <a:ln w="8359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02584" y="366733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0" y="0"/>
                  </a:moveTo>
                  <a:lnTo>
                    <a:pt x="0" y="0"/>
                  </a:lnTo>
                  <a:lnTo>
                    <a:pt x="8679" y="8125"/>
                  </a:lnTo>
                </a:path>
              </a:pathLst>
            </a:custGeom>
            <a:ln w="807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19317" y="3675460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710" y="0"/>
                  </a:lnTo>
                </a:path>
              </a:pathLst>
            </a:custGeom>
            <a:ln w="8125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61233" y="3683586"/>
              <a:ext cx="434975" cy="0"/>
            </a:xfrm>
            <a:custGeom>
              <a:avLst/>
              <a:gdLst/>
              <a:ahLst/>
              <a:cxnLst/>
              <a:rect l="l" t="t" r="r" b="b"/>
              <a:pathLst>
                <a:path w="434975">
                  <a:moveTo>
                    <a:pt x="0" y="0"/>
                  </a:moveTo>
                  <a:lnTo>
                    <a:pt x="434517" y="0"/>
                  </a:lnTo>
                </a:path>
              </a:pathLst>
            </a:custGeom>
            <a:ln w="8125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04609" y="367546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0" y="8125"/>
                  </a:moveTo>
                  <a:lnTo>
                    <a:pt x="0" y="8125"/>
                  </a:lnTo>
                  <a:lnTo>
                    <a:pt x="8679" y="0"/>
                  </a:lnTo>
                </a:path>
              </a:pathLst>
            </a:custGeom>
            <a:ln w="807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17225" y="3671398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29484" y="3675460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2545">
                  <a:moveTo>
                    <a:pt x="16643" y="0"/>
                  </a:moveTo>
                  <a:lnTo>
                    <a:pt x="16643" y="0"/>
                  </a:lnTo>
                  <a:lnTo>
                    <a:pt x="25501" y="0"/>
                  </a:lnTo>
                </a:path>
                <a:path w="42545">
                  <a:moveTo>
                    <a:pt x="33555" y="0"/>
                  </a:moveTo>
                  <a:lnTo>
                    <a:pt x="33555" y="0"/>
                  </a:lnTo>
                  <a:lnTo>
                    <a:pt x="42234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75656" y="3671398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205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87915" y="3667335"/>
              <a:ext cx="42545" cy="8255"/>
            </a:xfrm>
            <a:custGeom>
              <a:avLst/>
              <a:gdLst/>
              <a:ahLst/>
              <a:cxnLst/>
              <a:rect l="l" t="t" r="r" b="b"/>
              <a:pathLst>
                <a:path w="42545" h="8254">
                  <a:moveTo>
                    <a:pt x="0" y="8125"/>
                  </a:moveTo>
                  <a:lnTo>
                    <a:pt x="0" y="8125"/>
                  </a:lnTo>
                  <a:lnTo>
                    <a:pt x="8679" y="8125"/>
                  </a:lnTo>
                </a:path>
                <a:path w="42545" h="8254">
                  <a:moveTo>
                    <a:pt x="16643" y="8125"/>
                  </a:moveTo>
                  <a:lnTo>
                    <a:pt x="16643" y="8125"/>
                  </a:lnTo>
                  <a:lnTo>
                    <a:pt x="25501" y="0"/>
                  </a:lnTo>
                </a:path>
                <a:path w="42545" h="8254">
                  <a:moveTo>
                    <a:pt x="33555" y="0"/>
                  </a:moveTo>
                  <a:lnTo>
                    <a:pt x="33555" y="0"/>
                  </a:lnTo>
                  <a:lnTo>
                    <a:pt x="42145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34087" y="3663038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232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205" y="8359"/>
                  </a:lnTo>
                  <a:lnTo>
                    <a:pt x="8232" y="8359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46346" y="3667335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2545">
                  <a:moveTo>
                    <a:pt x="16822" y="0"/>
                  </a:moveTo>
                  <a:lnTo>
                    <a:pt x="16822" y="0"/>
                  </a:lnTo>
                  <a:lnTo>
                    <a:pt x="25501" y="0"/>
                  </a:lnTo>
                </a:path>
                <a:path w="42545">
                  <a:moveTo>
                    <a:pt x="33555" y="0"/>
                  </a:moveTo>
                  <a:lnTo>
                    <a:pt x="33555" y="0"/>
                  </a:lnTo>
                  <a:lnTo>
                    <a:pt x="42145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92786" y="3663038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796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3937" y="8359"/>
                  </a:lnTo>
                  <a:lnTo>
                    <a:pt x="7963" y="8359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804776" y="3658975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0" y="0"/>
                  </a:lnTo>
                  <a:lnTo>
                    <a:pt x="8590" y="0"/>
                  </a:lnTo>
                </a:path>
                <a:path w="42545">
                  <a:moveTo>
                    <a:pt x="17538" y="0"/>
                  </a:moveTo>
                  <a:lnTo>
                    <a:pt x="17538" y="0"/>
                  </a:lnTo>
                  <a:lnTo>
                    <a:pt x="25501" y="0"/>
                  </a:lnTo>
                </a:path>
                <a:path w="42545">
                  <a:moveTo>
                    <a:pt x="33465" y="0"/>
                  </a:moveTo>
                  <a:lnTo>
                    <a:pt x="33465" y="0"/>
                  </a:lnTo>
                  <a:lnTo>
                    <a:pt x="42413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51127" y="365491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05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053" y="8125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63833" y="3650850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232" y="0"/>
                  </a:lnTo>
                </a:path>
                <a:path w="41910">
                  <a:moveTo>
                    <a:pt x="16911" y="0"/>
                  </a:moveTo>
                  <a:lnTo>
                    <a:pt x="16911" y="0"/>
                  </a:lnTo>
                  <a:lnTo>
                    <a:pt x="24875" y="0"/>
                  </a:lnTo>
                </a:path>
                <a:path w="41910">
                  <a:moveTo>
                    <a:pt x="32839" y="0"/>
                  </a:moveTo>
                  <a:lnTo>
                    <a:pt x="32839" y="0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09558" y="3646709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053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026" y="8203"/>
                  </a:lnTo>
                  <a:lnTo>
                    <a:pt x="8053" y="8203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22264" y="3642647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0" y="8203"/>
                  </a:moveTo>
                  <a:lnTo>
                    <a:pt x="0" y="8203"/>
                  </a:lnTo>
                  <a:lnTo>
                    <a:pt x="8232" y="8203"/>
                  </a:lnTo>
                </a:path>
                <a:path w="41910" h="8254">
                  <a:moveTo>
                    <a:pt x="16822" y="8203"/>
                  </a:moveTo>
                  <a:lnTo>
                    <a:pt x="16822" y="8203"/>
                  </a:lnTo>
                  <a:lnTo>
                    <a:pt x="24875" y="0"/>
                  </a:lnTo>
                </a:path>
                <a:path w="41910" h="8254">
                  <a:moveTo>
                    <a:pt x="33107" y="0"/>
                  </a:moveTo>
                  <a:lnTo>
                    <a:pt x="33107" y="0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67989" y="3638428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053" y="0"/>
                  </a:moveTo>
                  <a:lnTo>
                    <a:pt x="0" y="0"/>
                  </a:lnTo>
                  <a:lnTo>
                    <a:pt x="0" y="8281"/>
                  </a:lnTo>
                  <a:lnTo>
                    <a:pt x="4026" y="8281"/>
                  </a:lnTo>
                  <a:lnTo>
                    <a:pt x="8053" y="8281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980695" y="3634365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10" h="8889">
                  <a:moveTo>
                    <a:pt x="0" y="8281"/>
                  </a:moveTo>
                  <a:lnTo>
                    <a:pt x="0" y="8281"/>
                  </a:lnTo>
                  <a:lnTo>
                    <a:pt x="8232" y="8281"/>
                  </a:lnTo>
                </a:path>
                <a:path w="41910" h="8889">
                  <a:moveTo>
                    <a:pt x="16822" y="8281"/>
                  </a:moveTo>
                  <a:lnTo>
                    <a:pt x="16822" y="8281"/>
                  </a:lnTo>
                  <a:lnTo>
                    <a:pt x="24875" y="8281"/>
                  </a:lnTo>
                </a:path>
                <a:path w="41910" h="8889">
                  <a:moveTo>
                    <a:pt x="33107" y="8281"/>
                  </a:moveTo>
                  <a:lnTo>
                    <a:pt x="33107" y="8281"/>
                  </a:lnTo>
                  <a:lnTo>
                    <a:pt x="4169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27135" y="363022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3937" y="8203"/>
                  </a:lnTo>
                  <a:lnTo>
                    <a:pt x="7963" y="8203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39305" y="3634365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1910">
                  <a:moveTo>
                    <a:pt x="16643" y="0"/>
                  </a:moveTo>
                  <a:lnTo>
                    <a:pt x="16643" y="0"/>
                  </a:lnTo>
                  <a:lnTo>
                    <a:pt x="24875" y="0"/>
                  </a:lnTo>
                </a:path>
                <a:path w="41910">
                  <a:moveTo>
                    <a:pt x="33555" y="0"/>
                  </a:moveTo>
                  <a:lnTo>
                    <a:pt x="33555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085476" y="363022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026" y="8203"/>
                  </a:lnTo>
                  <a:lnTo>
                    <a:pt x="8232" y="8203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097735" y="362616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0" y="8203"/>
                  </a:moveTo>
                  <a:lnTo>
                    <a:pt x="0" y="8203"/>
                  </a:lnTo>
                  <a:lnTo>
                    <a:pt x="8679" y="0"/>
                  </a:lnTo>
                </a:path>
                <a:path w="41910" h="8254">
                  <a:moveTo>
                    <a:pt x="16643" y="0"/>
                  </a:moveTo>
                  <a:lnTo>
                    <a:pt x="16643" y="0"/>
                  </a:lnTo>
                  <a:lnTo>
                    <a:pt x="24875" y="0"/>
                  </a:lnTo>
                </a:path>
                <a:path w="41910" h="8254">
                  <a:moveTo>
                    <a:pt x="33555" y="0"/>
                  </a:moveTo>
                  <a:lnTo>
                    <a:pt x="33555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143281" y="362209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58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831" y="8125"/>
                  </a:lnTo>
                  <a:lnTo>
                    <a:pt x="8858" y="8125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56166" y="3617880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10" h="8889">
                  <a:moveTo>
                    <a:pt x="0" y="8281"/>
                  </a:moveTo>
                  <a:lnTo>
                    <a:pt x="0" y="8281"/>
                  </a:lnTo>
                  <a:lnTo>
                    <a:pt x="8679" y="8281"/>
                  </a:lnTo>
                </a:path>
                <a:path w="41910" h="8889">
                  <a:moveTo>
                    <a:pt x="16911" y="8281"/>
                  </a:moveTo>
                  <a:lnTo>
                    <a:pt x="16911" y="8281"/>
                  </a:lnTo>
                  <a:lnTo>
                    <a:pt x="24875" y="8281"/>
                  </a:lnTo>
                </a:path>
                <a:path w="41910" h="8889">
                  <a:moveTo>
                    <a:pt x="33555" y="8281"/>
                  </a:moveTo>
                  <a:lnTo>
                    <a:pt x="33555" y="8281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01891" y="361373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679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652" y="8359"/>
                  </a:lnTo>
                  <a:lnTo>
                    <a:pt x="8679" y="8359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14597" y="3617880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2545">
                  <a:moveTo>
                    <a:pt x="16822" y="0"/>
                  </a:moveTo>
                  <a:lnTo>
                    <a:pt x="16822" y="0"/>
                  </a:lnTo>
                  <a:lnTo>
                    <a:pt x="25501" y="0"/>
                  </a:lnTo>
                </a:path>
                <a:path w="42545">
                  <a:moveTo>
                    <a:pt x="33555" y="0"/>
                  </a:moveTo>
                  <a:lnTo>
                    <a:pt x="33555" y="0"/>
                  </a:lnTo>
                  <a:lnTo>
                    <a:pt x="42413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61037" y="361373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796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3937" y="8359"/>
                  </a:lnTo>
                  <a:lnTo>
                    <a:pt x="7963" y="8359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73654" y="3609676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7963" y="0"/>
                  </a:lnTo>
                </a:path>
                <a:path w="41910">
                  <a:moveTo>
                    <a:pt x="16195" y="0"/>
                  </a:moveTo>
                  <a:lnTo>
                    <a:pt x="16195" y="0"/>
                  </a:lnTo>
                  <a:lnTo>
                    <a:pt x="24875" y="0"/>
                  </a:lnTo>
                </a:path>
                <a:path w="41910">
                  <a:moveTo>
                    <a:pt x="32839" y="0"/>
                  </a:moveTo>
                  <a:lnTo>
                    <a:pt x="32839" y="0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319378" y="3606239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8053" y="0"/>
                  </a:moveTo>
                  <a:lnTo>
                    <a:pt x="0" y="0"/>
                  </a:lnTo>
                  <a:lnTo>
                    <a:pt x="0" y="7500"/>
                  </a:lnTo>
                  <a:lnTo>
                    <a:pt x="4026" y="7500"/>
                  </a:lnTo>
                  <a:lnTo>
                    <a:pt x="8053" y="7500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32085" y="3602176"/>
              <a:ext cx="41910" cy="7620"/>
            </a:xfrm>
            <a:custGeom>
              <a:avLst/>
              <a:gdLst/>
              <a:ahLst/>
              <a:cxnLst/>
              <a:rect l="l" t="t" r="r" b="b"/>
              <a:pathLst>
                <a:path w="41910" h="7620">
                  <a:moveTo>
                    <a:pt x="0" y="7500"/>
                  </a:moveTo>
                  <a:lnTo>
                    <a:pt x="0" y="7500"/>
                  </a:lnTo>
                  <a:lnTo>
                    <a:pt x="8232" y="7500"/>
                  </a:lnTo>
                </a:path>
                <a:path w="41910" h="7620">
                  <a:moveTo>
                    <a:pt x="16195" y="7500"/>
                  </a:moveTo>
                  <a:lnTo>
                    <a:pt x="16195" y="7500"/>
                  </a:lnTo>
                  <a:lnTo>
                    <a:pt x="24875" y="0"/>
                  </a:lnTo>
                </a:path>
                <a:path w="41910" h="7620">
                  <a:moveTo>
                    <a:pt x="33107" y="0"/>
                  </a:moveTo>
                  <a:lnTo>
                    <a:pt x="33107" y="0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77809" y="359803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053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026" y="8203"/>
                  </a:lnTo>
                  <a:lnTo>
                    <a:pt x="8053" y="8203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90515" y="3602176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232" y="0"/>
                  </a:lnTo>
                </a:path>
                <a:path w="41910">
                  <a:moveTo>
                    <a:pt x="16195" y="0"/>
                  </a:moveTo>
                  <a:lnTo>
                    <a:pt x="16195" y="0"/>
                  </a:lnTo>
                  <a:lnTo>
                    <a:pt x="24875" y="0"/>
                  </a:lnTo>
                </a:path>
                <a:path w="41910">
                  <a:moveTo>
                    <a:pt x="33107" y="0"/>
                  </a:moveTo>
                  <a:lnTo>
                    <a:pt x="33107" y="0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436240" y="359803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679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026" y="8203"/>
                  </a:lnTo>
                  <a:lnTo>
                    <a:pt x="8679" y="8203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449125" y="3593816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10" h="8889">
                  <a:moveTo>
                    <a:pt x="0" y="8359"/>
                  </a:moveTo>
                  <a:lnTo>
                    <a:pt x="0" y="8359"/>
                  </a:lnTo>
                  <a:lnTo>
                    <a:pt x="8053" y="0"/>
                  </a:lnTo>
                </a:path>
                <a:path w="41910" h="8889">
                  <a:moveTo>
                    <a:pt x="16643" y="0"/>
                  </a:moveTo>
                  <a:lnTo>
                    <a:pt x="16643" y="0"/>
                  </a:lnTo>
                  <a:lnTo>
                    <a:pt x="24875" y="0"/>
                  </a:lnTo>
                </a:path>
                <a:path w="41910" h="8889">
                  <a:moveTo>
                    <a:pt x="33555" y="0"/>
                  </a:moveTo>
                  <a:lnTo>
                    <a:pt x="33555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494671" y="3589754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8858" y="0"/>
                  </a:moveTo>
                  <a:lnTo>
                    <a:pt x="0" y="0"/>
                  </a:lnTo>
                  <a:lnTo>
                    <a:pt x="0" y="8281"/>
                  </a:lnTo>
                  <a:lnTo>
                    <a:pt x="4026" y="8281"/>
                  </a:lnTo>
                  <a:lnTo>
                    <a:pt x="8858" y="8281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07556" y="358569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09" h="8254">
                  <a:moveTo>
                    <a:pt x="0" y="8125"/>
                  </a:moveTo>
                  <a:lnTo>
                    <a:pt x="0" y="8125"/>
                  </a:lnTo>
                  <a:lnTo>
                    <a:pt x="7963" y="8125"/>
                  </a:lnTo>
                </a:path>
                <a:path w="41909" h="8254">
                  <a:moveTo>
                    <a:pt x="16643" y="8125"/>
                  </a:moveTo>
                  <a:lnTo>
                    <a:pt x="16643" y="8125"/>
                  </a:lnTo>
                  <a:lnTo>
                    <a:pt x="24875" y="8125"/>
                  </a:lnTo>
                </a:path>
                <a:path w="41909" h="8254">
                  <a:moveTo>
                    <a:pt x="33555" y="8125"/>
                  </a:moveTo>
                  <a:lnTo>
                    <a:pt x="33555" y="8125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53101" y="358155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8858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205" y="8203"/>
                  </a:lnTo>
                  <a:lnTo>
                    <a:pt x="8858" y="8203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565987" y="3585691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0" y="0"/>
                  </a:lnTo>
                  <a:lnTo>
                    <a:pt x="7963" y="0"/>
                  </a:lnTo>
                </a:path>
                <a:path w="41909">
                  <a:moveTo>
                    <a:pt x="16643" y="0"/>
                  </a:moveTo>
                  <a:lnTo>
                    <a:pt x="16643" y="0"/>
                  </a:lnTo>
                  <a:lnTo>
                    <a:pt x="24875" y="0"/>
                  </a:lnTo>
                </a:path>
                <a:path w="41909">
                  <a:moveTo>
                    <a:pt x="33555" y="0"/>
                  </a:moveTo>
                  <a:lnTo>
                    <a:pt x="33555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11711" y="358155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8679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026" y="8203"/>
                  </a:lnTo>
                  <a:lnTo>
                    <a:pt x="8679" y="8203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624417" y="3577488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0" y="0"/>
                  </a:lnTo>
                  <a:lnTo>
                    <a:pt x="7963" y="0"/>
                  </a:lnTo>
                </a:path>
                <a:path w="42545">
                  <a:moveTo>
                    <a:pt x="16911" y="0"/>
                  </a:moveTo>
                  <a:lnTo>
                    <a:pt x="16911" y="0"/>
                  </a:lnTo>
                  <a:lnTo>
                    <a:pt x="25501" y="0"/>
                  </a:lnTo>
                </a:path>
                <a:path w="42545">
                  <a:moveTo>
                    <a:pt x="33555" y="0"/>
                  </a:moveTo>
                  <a:lnTo>
                    <a:pt x="33555" y="0"/>
                  </a:lnTo>
                  <a:lnTo>
                    <a:pt x="42413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70858" y="357342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3937" y="8125"/>
                  </a:lnTo>
                  <a:lnTo>
                    <a:pt x="7963" y="8125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82848" y="3569206"/>
              <a:ext cx="42545" cy="8890"/>
            </a:xfrm>
            <a:custGeom>
              <a:avLst/>
              <a:gdLst/>
              <a:ahLst/>
              <a:cxnLst/>
              <a:rect l="l" t="t" r="r" b="b"/>
              <a:pathLst>
                <a:path w="42545" h="8889">
                  <a:moveTo>
                    <a:pt x="0" y="8281"/>
                  </a:moveTo>
                  <a:lnTo>
                    <a:pt x="0" y="8281"/>
                  </a:lnTo>
                  <a:lnTo>
                    <a:pt x="8679" y="8281"/>
                  </a:lnTo>
                </a:path>
                <a:path w="42545" h="8889">
                  <a:moveTo>
                    <a:pt x="16822" y="8281"/>
                  </a:moveTo>
                  <a:lnTo>
                    <a:pt x="16822" y="8281"/>
                  </a:lnTo>
                  <a:lnTo>
                    <a:pt x="25501" y="0"/>
                  </a:lnTo>
                </a:path>
                <a:path w="42545" h="8889">
                  <a:moveTo>
                    <a:pt x="33555" y="0"/>
                  </a:moveTo>
                  <a:lnTo>
                    <a:pt x="33555" y="0"/>
                  </a:lnTo>
                  <a:lnTo>
                    <a:pt x="42413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729288" y="356506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796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3937" y="8359"/>
                  </a:lnTo>
                  <a:lnTo>
                    <a:pt x="7963" y="8359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741279" y="3561002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09" h="8254">
                  <a:moveTo>
                    <a:pt x="0" y="8203"/>
                  </a:moveTo>
                  <a:lnTo>
                    <a:pt x="0" y="8203"/>
                  </a:lnTo>
                  <a:lnTo>
                    <a:pt x="8858" y="8203"/>
                  </a:lnTo>
                </a:path>
                <a:path w="41909" h="8254">
                  <a:moveTo>
                    <a:pt x="16822" y="8203"/>
                  </a:moveTo>
                  <a:lnTo>
                    <a:pt x="16822" y="8203"/>
                  </a:lnTo>
                  <a:lnTo>
                    <a:pt x="25501" y="8203"/>
                  </a:lnTo>
                </a:path>
                <a:path w="41909" h="8254">
                  <a:moveTo>
                    <a:pt x="33734" y="8203"/>
                  </a:moveTo>
                  <a:lnTo>
                    <a:pt x="33734" y="8203"/>
                  </a:lnTo>
                  <a:lnTo>
                    <a:pt x="4169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87630" y="355694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05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053" y="8125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799620" y="3561002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0" y="0"/>
                  </a:lnTo>
                  <a:lnTo>
                    <a:pt x="8948" y="0"/>
                  </a:lnTo>
                </a:path>
                <a:path w="41909">
                  <a:moveTo>
                    <a:pt x="16911" y="0"/>
                  </a:moveTo>
                  <a:lnTo>
                    <a:pt x="16911" y="0"/>
                  </a:lnTo>
                  <a:lnTo>
                    <a:pt x="25591" y="0"/>
                  </a:lnTo>
                </a:path>
                <a:path w="41909">
                  <a:moveTo>
                    <a:pt x="33823" y="0"/>
                  </a:moveTo>
                  <a:lnTo>
                    <a:pt x="33823" y="0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846060" y="355694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05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053" y="8125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858945" y="3552877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09" h="8254">
                  <a:moveTo>
                    <a:pt x="0" y="8125"/>
                  </a:moveTo>
                  <a:lnTo>
                    <a:pt x="0" y="8125"/>
                  </a:lnTo>
                  <a:lnTo>
                    <a:pt x="8053" y="0"/>
                  </a:lnTo>
                </a:path>
                <a:path w="41909" h="8254">
                  <a:moveTo>
                    <a:pt x="16643" y="0"/>
                  </a:moveTo>
                  <a:lnTo>
                    <a:pt x="16643" y="0"/>
                  </a:lnTo>
                  <a:lnTo>
                    <a:pt x="24696" y="0"/>
                  </a:lnTo>
                </a:path>
                <a:path w="41909" h="8254">
                  <a:moveTo>
                    <a:pt x="32928" y="0"/>
                  </a:moveTo>
                  <a:lnTo>
                    <a:pt x="32928" y="0"/>
                  </a:lnTo>
                  <a:lnTo>
                    <a:pt x="4160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904491" y="354858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232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232" y="8359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917376" y="3544517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09" h="8889">
                  <a:moveTo>
                    <a:pt x="0" y="8359"/>
                  </a:moveTo>
                  <a:lnTo>
                    <a:pt x="0" y="8359"/>
                  </a:lnTo>
                  <a:lnTo>
                    <a:pt x="8053" y="8359"/>
                  </a:lnTo>
                </a:path>
                <a:path w="41909" h="8889">
                  <a:moveTo>
                    <a:pt x="16643" y="8359"/>
                  </a:moveTo>
                  <a:lnTo>
                    <a:pt x="16643" y="8359"/>
                  </a:lnTo>
                  <a:lnTo>
                    <a:pt x="24875" y="8359"/>
                  </a:lnTo>
                </a:path>
                <a:path w="41909" h="8889">
                  <a:moveTo>
                    <a:pt x="32928" y="8359"/>
                  </a:moveTo>
                  <a:lnTo>
                    <a:pt x="32928" y="8359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962922" y="354045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205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975807" y="3544517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0" y="0"/>
                  </a:lnTo>
                  <a:lnTo>
                    <a:pt x="7963" y="0"/>
                  </a:lnTo>
                </a:path>
                <a:path w="41909">
                  <a:moveTo>
                    <a:pt x="16017" y="0"/>
                  </a:moveTo>
                  <a:lnTo>
                    <a:pt x="16017" y="0"/>
                  </a:lnTo>
                  <a:lnTo>
                    <a:pt x="24875" y="0"/>
                  </a:lnTo>
                </a:path>
                <a:path w="41909">
                  <a:moveTo>
                    <a:pt x="32839" y="0"/>
                  </a:moveTo>
                  <a:lnTo>
                    <a:pt x="32839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021532" y="354045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05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053" y="8125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034238" y="3536392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09" h="8254">
                  <a:moveTo>
                    <a:pt x="0" y="8125"/>
                  </a:moveTo>
                  <a:lnTo>
                    <a:pt x="0" y="8125"/>
                  </a:lnTo>
                  <a:lnTo>
                    <a:pt x="7963" y="0"/>
                  </a:lnTo>
                </a:path>
                <a:path w="41909" h="8254">
                  <a:moveTo>
                    <a:pt x="16195" y="0"/>
                  </a:moveTo>
                  <a:lnTo>
                    <a:pt x="16195" y="0"/>
                  </a:lnTo>
                  <a:lnTo>
                    <a:pt x="24875" y="0"/>
                  </a:lnTo>
                </a:path>
                <a:path w="41909" h="8254">
                  <a:moveTo>
                    <a:pt x="33555" y="0"/>
                  </a:moveTo>
                  <a:lnTo>
                    <a:pt x="33555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079962" y="353232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652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092668" y="3528267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09" h="8254">
                  <a:moveTo>
                    <a:pt x="0" y="8125"/>
                  </a:moveTo>
                  <a:lnTo>
                    <a:pt x="0" y="8125"/>
                  </a:lnTo>
                  <a:lnTo>
                    <a:pt x="8679" y="8125"/>
                  </a:lnTo>
                </a:path>
                <a:path w="41909" h="8254">
                  <a:moveTo>
                    <a:pt x="16911" y="8125"/>
                  </a:moveTo>
                  <a:lnTo>
                    <a:pt x="16911" y="8125"/>
                  </a:lnTo>
                  <a:lnTo>
                    <a:pt x="24875" y="0"/>
                  </a:lnTo>
                </a:path>
                <a:path w="41909" h="8254">
                  <a:moveTo>
                    <a:pt x="33555" y="0"/>
                  </a:moveTo>
                  <a:lnTo>
                    <a:pt x="33555" y="0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138393" y="352397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8679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652" y="8359"/>
                  </a:lnTo>
                  <a:lnTo>
                    <a:pt x="8679" y="8359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151099" y="3519907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09" h="8889">
                  <a:moveTo>
                    <a:pt x="0" y="8359"/>
                  </a:moveTo>
                  <a:lnTo>
                    <a:pt x="0" y="8359"/>
                  </a:lnTo>
                  <a:lnTo>
                    <a:pt x="8858" y="8359"/>
                  </a:lnTo>
                </a:path>
                <a:path w="41909" h="8889">
                  <a:moveTo>
                    <a:pt x="16822" y="8359"/>
                  </a:moveTo>
                  <a:lnTo>
                    <a:pt x="16822" y="8359"/>
                  </a:lnTo>
                  <a:lnTo>
                    <a:pt x="24875" y="0"/>
                  </a:lnTo>
                </a:path>
                <a:path w="41909" h="8889">
                  <a:moveTo>
                    <a:pt x="33555" y="0"/>
                  </a:moveTo>
                  <a:lnTo>
                    <a:pt x="33555" y="0"/>
                  </a:lnTo>
                  <a:lnTo>
                    <a:pt x="4169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196824" y="351584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652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209530" y="3511782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09" h="8254">
                  <a:moveTo>
                    <a:pt x="0" y="8125"/>
                  </a:moveTo>
                  <a:lnTo>
                    <a:pt x="0" y="8125"/>
                  </a:lnTo>
                  <a:lnTo>
                    <a:pt x="8858" y="8125"/>
                  </a:lnTo>
                </a:path>
                <a:path w="41909" h="8254">
                  <a:moveTo>
                    <a:pt x="16822" y="8125"/>
                  </a:moveTo>
                  <a:lnTo>
                    <a:pt x="16822" y="8125"/>
                  </a:lnTo>
                  <a:lnTo>
                    <a:pt x="24875" y="8125"/>
                  </a:lnTo>
                </a:path>
                <a:path w="41909" h="8254">
                  <a:moveTo>
                    <a:pt x="33734" y="8125"/>
                  </a:moveTo>
                  <a:lnTo>
                    <a:pt x="33734" y="8125"/>
                  </a:lnTo>
                  <a:lnTo>
                    <a:pt x="4169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255255" y="350771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652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268139" y="3503578"/>
              <a:ext cx="42545" cy="8255"/>
            </a:xfrm>
            <a:custGeom>
              <a:avLst/>
              <a:gdLst/>
              <a:ahLst/>
              <a:cxnLst/>
              <a:rect l="l" t="t" r="r" b="b"/>
              <a:pathLst>
                <a:path w="42545" h="8254">
                  <a:moveTo>
                    <a:pt x="0" y="8203"/>
                  </a:moveTo>
                  <a:lnTo>
                    <a:pt x="0" y="8203"/>
                  </a:lnTo>
                  <a:lnTo>
                    <a:pt x="8679" y="8203"/>
                  </a:lnTo>
                </a:path>
                <a:path w="42545" h="8254">
                  <a:moveTo>
                    <a:pt x="16643" y="8203"/>
                  </a:moveTo>
                  <a:lnTo>
                    <a:pt x="16643" y="8203"/>
                  </a:lnTo>
                  <a:lnTo>
                    <a:pt x="25322" y="0"/>
                  </a:lnTo>
                </a:path>
                <a:path w="42545" h="8254">
                  <a:moveTo>
                    <a:pt x="33555" y="0"/>
                  </a:moveTo>
                  <a:lnTo>
                    <a:pt x="33555" y="0"/>
                  </a:lnTo>
                  <a:lnTo>
                    <a:pt x="42234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314311" y="349935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232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232" y="8359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326570" y="3487093"/>
              <a:ext cx="42545" cy="16510"/>
            </a:xfrm>
            <a:custGeom>
              <a:avLst/>
              <a:gdLst/>
              <a:ahLst/>
              <a:cxnLst/>
              <a:rect l="l" t="t" r="r" b="b"/>
              <a:pathLst>
                <a:path w="42545" h="16510">
                  <a:moveTo>
                    <a:pt x="0" y="16485"/>
                  </a:moveTo>
                  <a:lnTo>
                    <a:pt x="0" y="16485"/>
                  </a:lnTo>
                  <a:lnTo>
                    <a:pt x="8679" y="8203"/>
                  </a:lnTo>
                </a:path>
                <a:path w="42545" h="16510">
                  <a:moveTo>
                    <a:pt x="16643" y="8203"/>
                  </a:moveTo>
                  <a:lnTo>
                    <a:pt x="16643" y="8203"/>
                  </a:lnTo>
                  <a:lnTo>
                    <a:pt x="25501" y="8203"/>
                  </a:lnTo>
                </a:path>
                <a:path w="42545" h="16510">
                  <a:moveTo>
                    <a:pt x="33555" y="8203"/>
                  </a:moveTo>
                  <a:lnTo>
                    <a:pt x="33555" y="8203"/>
                  </a:lnTo>
                  <a:lnTo>
                    <a:pt x="42234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372742" y="348303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026" y="8203"/>
                  </a:lnTo>
                  <a:lnTo>
                    <a:pt x="8232" y="8203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385001" y="3471233"/>
              <a:ext cx="42545" cy="15875"/>
            </a:xfrm>
            <a:custGeom>
              <a:avLst/>
              <a:gdLst/>
              <a:ahLst/>
              <a:cxnLst/>
              <a:rect l="l" t="t" r="r" b="b"/>
              <a:pathLst>
                <a:path w="42545" h="15875">
                  <a:moveTo>
                    <a:pt x="0" y="15860"/>
                  </a:moveTo>
                  <a:lnTo>
                    <a:pt x="0" y="15860"/>
                  </a:lnTo>
                  <a:lnTo>
                    <a:pt x="8679" y="7578"/>
                  </a:lnTo>
                </a:path>
                <a:path w="42545" h="15875">
                  <a:moveTo>
                    <a:pt x="16643" y="7578"/>
                  </a:moveTo>
                  <a:lnTo>
                    <a:pt x="16643" y="7578"/>
                  </a:lnTo>
                  <a:lnTo>
                    <a:pt x="25501" y="7578"/>
                  </a:lnTo>
                </a:path>
                <a:path w="42545" h="15875">
                  <a:moveTo>
                    <a:pt x="33555" y="7578"/>
                  </a:moveTo>
                  <a:lnTo>
                    <a:pt x="33555" y="7578"/>
                  </a:lnTo>
                  <a:lnTo>
                    <a:pt x="42145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431173" y="346717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205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443432" y="3454123"/>
              <a:ext cx="42545" cy="8890"/>
            </a:xfrm>
            <a:custGeom>
              <a:avLst/>
              <a:gdLst/>
              <a:ahLst/>
              <a:cxnLst/>
              <a:rect l="l" t="t" r="r" b="b"/>
              <a:pathLst>
                <a:path w="42545" h="8889">
                  <a:moveTo>
                    <a:pt x="0" y="8359"/>
                  </a:moveTo>
                  <a:lnTo>
                    <a:pt x="0" y="8359"/>
                  </a:lnTo>
                  <a:lnTo>
                    <a:pt x="8590" y="8359"/>
                  </a:lnTo>
                </a:path>
                <a:path w="42545" h="8889">
                  <a:moveTo>
                    <a:pt x="16822" y="8359"/>
                  </a:moveTo>
                  <a:lnTo>
                    <a:pt x="16822" y="8359"/>
                  </a:lnTo>
                  <a:lnTo>
                    <a:pt x="25501" y="0"/>
                  </a:lnTo>
                </a:path>
                <a:path w="42545" h="8889">
                  <a:moveTo>
                    <a:pt x="33465" y="0"/>
                  </a:moveTo>
                  <a:lnTo>
                    <a:pt x="33465" y="0"/>
                  </a:lnTo>
                  <a:lnTo>
                    <a:pt x="42145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489783" y="34500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8679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679" y="8359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502489" y="3437872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09" h="8254">
                  <a:moveTo>
                    <a:pt x="0" y="8125"/>
                  </a:moveTo>
                  <a:lnTo>
                    <a:pt x="0" y="8125"/>
                  </a:lnTo>
                  <a:lnTo>
                    <a:pt x="7963" y="8125"/>
                  </a:lnTo>
                </a:path>
                <a:path w="41909" h="8254">
                  <a:moveTo>
                    <a:pt x="16911" y="8125"/>
                  </a:moveTo>
                  <a:lnTo>
                    <a:pt x="16911" y="8125"/>
                  </a:lnTo>
                  <a:lnTo>
                    <a:pt x="24875" y="0"/>
                  </a:lnTo>
                </a:path>
                <a:path w="41909" h="8254">
                  <a:moveTo>
                    <a:pt x="33555" y="0"/>
                  </a:moveTo>
                  <a:lnTo>
                    <a:pt x="33555" y="0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548213" y="343381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560920" y="3413809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09" h="15875">
                  <a:moveTo>
                    <a:pt x="0" y="15703"/>
                  </a:moveTo>
                  <a:lnTo>
                    <a:pt x="0" y="15703"/>
                  </a:lnTo>
                  <a:lnTo>
                    <a:pt x="8232" y="15703"/>
                  </a:lnTo>
                </a:path>
                <a:path w="41909" h="15875">
                  <a:moveTo>
                    <a:pt x="16911" y="15703"/>
                  </a:moveTo>
                  <a:lnTo>
                    <a:pt x="16911" y="15703"/>
                  </a:lnTo>
                  <a:lnTo>
                    <a:pt x="24875" y="8125"/>
                  </a:lnTo>
                </a:path>
                <a:path w="41909" h="15875">
                  <a:moveTo>
                    <a:pt x="33555" y="8125"/>
                  </a:moveTo>
                  <a:lnTo>
                    <a:pt x="33555" y="8125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606644" y="340951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8679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679" y="8359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619351" y="3405449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09" h="8889">
                  <a:moveTo>
                    <a:pt x="0" y="8359"/>
                  </a:moveTo>
                  <a:lnTo>
                    <a:pt x="0" y="8359"/>
                  </a:lnTo>
                  <a:lnTo>
                    <a:pt x="8232" y="0"/>
                  </a:lnTo>
                </a:path>
                <a:path w="41909" h="8889">
                  <a:moveTo>
                    <a:pt x="16822" y="0"/>
                  </a:moveTo>
                  <a:lnTo>
                    <a:pt x="16822" y="0"/>
                  </a:lnTo>
                  <a:lnTo>
                    <a:pt x="24875" y="0"/>
                  </a:lnTo>
                </a:path>
                <a:path w="41909" h="8889">
                  <a:moveTo>
                    <a:pt x="33734" y="0"/>
                  </a:moveTo>
                  <a:lnTo>
                    <a:pt x="33734" y="0"/>
                  </a:lnTo>
                  <a:lnTo>
                    <a:pt x="4169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665075" y="340138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677781" y="3389198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09" h="8254">
                  <a:moveTo>
                    <a:pt x="0" y="8125"/>
                  </a:moveTo>
                  <a:lnTo>
                    <a:pt x="0" y="8125"/>
                  </a:lnTo>
                  <a:lnTo>
                    <a:pt x="8142" y="8125"/>
                  </a:lnTo>
                </a:path>
                <a:path w="41909" h="8254">
                  <a:moveTo>
                    <a:pt x="16822" y="8125"/>
                  </a:moveTo>
                  <a:lnTo>
                    <a:pt x="16822" y="8125"/>
                  </a:lnTo>
                  <a:lnTo>
                    <a:pt x="24875" y="0"/>
                  </a:lnTo>
                </a:path>
                <a:path w="41909" h="8254">
                  <a:moveTo>
                    <a:pt x="33734" y="0"/>
                  </a:moveTo>
                  <a:lnTo>
                    <a:pt x="33734" y="0"/>
                  </a:lnTo>
                  <a:lnTo>
                    <a:pt x="4169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724132" y="3384901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05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053" y="8359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736391" y="3380839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09" h="8889">
                  <a:moveTo>
                    <a:pt x="0" y="8359"/>
                  </a:moveTo>
                  <a:lnTo>
                    <a:pt x="0" y="8359"/>
                  </a:lnTo>
                  <a:lnTo>
                    <a:pt x="8679" y="8359"/>
                  </a:lnTo>
                </a:path>
                <a:path w="41909" h="8889">
                  <a:moveTo>
                    <a:pt x="16643" y="8359"/>
                  </a:moveTo>
                  <a:lnTo>
                    <a:pt x="16643" y="8359"/>
                  </a:lnTo>
                  <a:lnTo>
                    <a:pt x="24875" y="8359"/>
                  </a:lnTo>
                </a:path>
                <a:path w="41909" h="8889">
                  <a:moveTo>
                    <a:pt x="33555" y="8359"/>
                  </a:moveTo>
                  <a:lnTo>
                    <a:pt x="33555" y="8359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782563" y="337677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794822" y="3380839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1909">
                  <a:moveTo>
                    <a:pt x="16643" y="0"/>
                  </a:moveTo>
                  <a:lnTo>
                    <a:pt x="16643" y="0"/>
                  </a:lnTo>
                  <a:lnTo>
                    <a:pt x="24875" y="0"/>
                  </a:lnTo>
                </a:path>
                <a:path w="41909">
                  <a:moveTo>
                    <a:pt x="33555" y="0"/>
                  </a:moveTo>
                  <a:lnTo>
                    <a:pt x="33555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840994" y="337677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205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853252" y="3372713"/>
              <a:ext cx="142875" cy="0"/>
            </a:xfrm>
            <a:custGeom>
              <a:avLst/>
              <a:gdLst/>
              <a:ahLst/>
              <a:cxnLst/>
              <a:rect l="l" t="t" r="r" b="b"/>
              <a:pathLst>
                <a:path w="142875">
                  <a:moveTo>
                    <a:pt x="0" y="0"/>
                  </a:moveTo>
                  <a:lnTo>
                    <a:pt x="142363" y="0"/>
                  </a:lnTo>
                </a:path>
              </a:pathLst>
            </a:custGeom>
            <a:ln w="8125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003579" y="3372713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0" y="0"/>
                  </a:moveTo>
                  <a:lnTo>
                    <a:pt x="0" y="0"/>
                  </a:lnTo>
                  <a:lnTo>
                    <a:pt x="8948" y="8125"/>
                  </a:lnTo>
                </a:path>
              </a:pathLst>
            </a:custGeom>
            <a:ln w="8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016465" y="337677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05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053" y="8125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028455" y="3380839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0" y="0"/>
                  </a:lnTo>
                  <a:lnTo>
                    <a:pt x="8948" y="0"/>
                  </a:lnTo>
                </a:path>
                <a:path w="42545">
                  <a:moveTo>
                    <a:pt x="16911" y="0"/>
                  </a:moveTo>
                  <a:lnTo>
                    <a:pt x="16911" y="0"/>
                  </a:lnTo>
                  <a:lnTo>
                    <a:pt x="25591" y="0"/>
                  </a:lnTo>
                </a:path>
                <a:path w="42545">
                  <a:moveTo>
                    <a:pt x="33823" y="0"/>
                  </a:moveTo>
                  <a:lnTo>
                    <a:pt x="33823" y="0"/>
                  </a:lnTo>
                  <a:lnTo>
                    <a:pt x="42503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074895" y="337677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05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053" y="8125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086886" y="3380839"/>
              <a:ext cx="42545" cy="8890"/>
            </a:xfrm>
            <a:custGeom>
              <a:avLst/>
              <a:gdLst/>
              <a:ahLst/>
              <a:cxnLst/>
              <a:rect l="l" t="t" r="r" b="b"/>
              <a:pathLst>
                <a:path w="42545" h="8889">
                  <a:moveTo>
                    <a:pt x="0" y="0"/>
                  </a:moveTo>
                  <a:lnTo>
                    <a:pt x="0" y="0"/>
                  </a:lnTo>
                  <a:lnTo>
                    <a:pt x="8948" y="0"/>
                  </a:lnTo>
                </a:path>
                <a:path w="42545" h="8889">
                  <a:moveTo>
                    <a:pt x="17538" y="0"/>
                  </a:moveTo>
                  <a:lnTo>
                    <a:pt x="17538" y="0"/>
                  </a:lnTo>
                  <a:lnTo>
                    <a:pt x="25591" y="8359"/>
                  </a:lnTo>
                </a:path>
                <a:path w="42545" h="8889">
                  <a:moveTo>
                    <a:pt x="34449" y="8359"/>
                  </a:moveTo>
                  <a:lnTo>
                    <a:pt x="34449" y="8359"/>
                  </a:lnTo>
                  <a:lnTo>
                    <a:pt x="42413" y="8359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133326" y="338490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8679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679" y="8359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146211" y="3389198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0" y="0"/>
                  </a:lnTo>
                  <a:lnTo>
                    <a:pt x="7963" y="0"/>
                  </a:lnTo>
                </a:path>
                <a:path w="41909">
                  <a:moveTo>
                    <a:pt x="16643" y="0"/>
                  </a:moveTo>
                  <a:lnTo>
                    <a:pt x="16643" y="0"/>
                  </a:lnTo>
                  <a:lnTo>
                    <a:pt x="24696" y="0"/>
                  </a:lnTo>
                </a:path>
                <a:path w="41909">
                  <a:moveTo>
                    <a:pt x="33555" y="0"/>
                  </a:moveTo>
                  <a:lnTo>
                    <a:pt x="33555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191757" y="338490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8858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858" y="8359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204642" y="339732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0" y="0"/>
                  </a:lnTo>
                  <a:lnTo>
                    <a:pt x="7963" y="0"/>
                  </a:lnTo>
                </a:path>
                <a:path w="41909">
                  <a:moveTo>
                    <a:pt x="16643" y="0"/>
                  </a:moveTo>
                  <a:lnTo>
                    <a:pt x="16643" y="0"/>
                  </a:lnTo>
                  <a:lnTo>
                    <a:pt x="24875" y="0"/>
                  </a:lnTo>
                </a:path>
                <a:path w="41909">
                  <a:moveTo>
                    <a:pt x="33555" y="0"/>
                  </a:moveTo>
                  <a:lnTo>
                    <a:pt x="33555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250188" y="339326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8858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205" y="8125"/>
                  </a:lnTo>
                  <a:lnTo>
                    <a:pt x="8858" y="8125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263073" y="3405449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09" h="8889">
                  <a:moveTo>
                    <a:pt x="0" y="0"/>
                  </a:moveTo>
                  <a:lnTo>
                    <a:pt x="0" y="0"/>
                  </a:lnTo>
                  <a:lnTo>
                    <a:pt x="7963" y="0"/>
                  </a:lnTo>
                </a:path>
                <a:path w="41909" h="8889">
                  <a:moveTo>
                    <a:pt x="16643" y="0"/>
                  </a:moveTo>
                  <a:lnTo>
                    <a:pt x="16643" y="0"/>
                  </a:lnTo>
                  <a:lnTo>
                    <a:pt x="24875" y="0"/>
                  </a:lnTo>
                </a:path>
                <a:path w="41909" h="8889">
                  <a:moveTo>
                    <a:pt x="33555" y="0"/>
                  </a:moveTo>
                  <a:lnTo>
                    <a:pt x="33555" y="0"/>
                  </a:lnTo>
                  <a:lnTo>
                    <a:pt x="41518" y="8359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309513" y="340951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796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3937" y="8359"/>
                  </a:lnTo>
                  <a:lnTo>
                    <a:pt x="7963" y="8359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321503" y="3413809"/>
              <a:ext cx="42545" cy="8255"/>
            </a:xfrm>
            <a:custGeom>
              <a:avLst/>
              <a:gdLst/>
              <a:ahLst/>
              <a:cxnLst/>
              <a:rect l="l" t="t" r="r" b="b"/>
              <a:pathLst>
                <a:path w="42545" h="8254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2545" h="8254">
                  <a:moveTo>
                    <a:pt x="16822" y="0"/>
                  </a:moveTo>
                  <a:lnTo>
                    <a:pt x="16822" y="0"/>
                  </a:lnTo>
                  <a:lnTo>
                    <a:pt x="25501" y="8125"/>
                  </a:lnTo>
                </a:path>
                <a:path w="42545" h="8254">
                  <a:moveTo>
                    <a:pt x="33555" y="8125"/>
                  </a:moveTo>
                  <a:lnTo>
                    <a:pt x="33555" y="8125"/>
                  </a:lnTo>
                  <a:lnTo>
                    <a:pt x="42413" y="8125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367944" y="3417871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3937" y="8125"/>
                  </a:lnTo>
                  <a:lnTo>
                    <a:pt x="7963" y="8125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379934" y="3421934"/>
              <a:ext cx="42545" cy="7620"/>
            </a:xfrm>
            <a:custGeom>
              <a:avLst/>
              <a:gdLst/>
              <a:ahLst/>
              <a:cxnLst/>
              <a:rect l="l" t="t" r="r" b="b"/>
              <a:pathLst>
                <a:path w="42545" h="7620">
                  <a:moveTo>
                    <a:pt x="0" y="0"/>
                  </a:moveTo>
                  <a:lnTo>
                    <a:pt x="0" y="0"/>
                  </a:lnTo>
                  <a:lnTo>
                    <a:pt x="8590" y="7578"/>
                  </a:lnTo>
                </a:path>
                <a:path w="42545" h="7620">
                  <a:moveTo>
                    <a:pt x="16822" y="7578"/>
                  </a:moveTo>
                  <a:lnTo>
                    <a:pt x="16822" y="7578"/>
                  </a:lnTo>
                  <a:lnTo>
                    <a:pt x="25501" y="7578"/>
                  </a:lnTo>
                </a:path>
                <a:path w="42545" h="7620">
                  <a:moveTo>
                    <a:pt x="33465" y="7578"/>
                  </a:moveTo>
                  <a:lnTo>
                    <a:pt x="33465" y="7578"/>
                  </a:lnTo>
                  <a:lnTo>
                    <a:pt x="42413" y="7578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426285" y="342599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053" y="0"/>
                  </a:moveTo>
                  <a:lnTo>
                    <a:pt x="0" y="0"/>
                  </a:lnTo>
                  <a:lnTo>
                    <a:pt x="0" y="7812"/>
                  </a:lnTo>
                  <a:lnTo>
                    <a:pt x="4026" y="7812"/>
                  </a:lnTo>
                  <a:lnTo>
                    <a:pt x="8053" y="7812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438365" y="3437872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09" h="8254">
                  <a:moveTo>
                    <a:pt x="0" y="0"/>
                  </a:moveTo>
                  <a:lnTo>
                    <a:pt x="0" y="0"/>
                  </a:lnTo>
                  <a:lnTo>
                    <a:pt x="8858" y="0"/>
                  </a:lnTo>
                </a:path>
                <a:path w="41909" h="8254">
                  <a:moveTo>
                    <a:pt x="16822" y="0"/>
                  </a:moveTo>
                  <a:lnTo>
                    <a:pt x="16822" y="0"/>
                  </a:lnTo>
                  <a:lnTo>
                    <a:pt x="25501" y="0"/>
                  </a:lnTo>
                </a:path>
                <a:path w="41909" h="8254">
                  <a:moveTo>
                    <a:pt x="33465" y="0"/>
                  </a:moveTo>
                  <a:lnTo>
                    <a:pt x="33465" y="0"/>
                  </a:lnTo>
                  <a:lnTo>
                    <a:pt x="41697" y="8125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484716" y="344193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05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053" y="8125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496706" y="3445998"/>
              <a:ext cx="42545" cy="8255"/>
            </a:xfrm>
            <a:custGeom>
              <a:avLst/>
              <a:gdLst/>
              <a:ahLst/>
              <a:cxnLst/>
              <a:rect l="l" t="t" r="r" b="b"/>
              <a:pathLst>
                <a:path w="42545" h="8254">
                  <a:moveTo>
                    <a:pt x="0" y="0"/>
                  </a:moveTo>
                  <a:lnTo>
                    <a:pt x="0" y="0"/>
                  </a:lnTo>
                  <a:lnTo>
                    <a:pt x="8948" y="0"/>
                  </a:lnTo>
                </a:path>
                <a:path w="42545" h="8254">
                  <a:moveTo>
                    <a:pt x="16911" y="0"/>
                  </a:moveTo>
                  <a:lnTo>
                    <a:pt x="16911" y="0"/>
                  </a:lnTo>
                  <a:lnTo>
                    <a:pt x="25591" y="8125"/>
                  </a:lnTo>
                </a:path>
                <a:path w="42545" h="8254">
                  <a:moveTo>
                    <a:pt x="33823" y="8125"/>
                  </a:moveTo>
                  <a:lnTo>
                    <a:pt x="33823" y="8125"/>
                  </a:lnTo>
                  <a:lnTo>
                    <a:pt x="42503" y="8125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543146" y="345006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05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053" y="8359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556032" y="3454123"/>
              <a:ext cx="41910" cy="17145"/>
            </a:xfrm>
            <a:custGeom>
              <a:avLst/>
              <a:gdLst/>
              <a:ahLst/>
              <a:cxnLst/>
              <a:rect l="l" t="t" r="r" b="b"/>
              <a:pathLst>
                <a:path w="41909" h="17145">
                  <a:moveTo>
                    <a:pt x="0" y="0"/>
                  </a:moveTo>
                  <a:lnTo>
                    <a:pt x="0" y="0"/>
                  </a:lnTo>
                  <a:lnTo>
                    <a:pt x="8053" y="8359"/>
                  </a:lnTo>
                </a:path>
                <a:path w="41909" h="17145">
                  <a:moveTo>
                    <a:pt x="16643" y="8359"/>
                  </a:moveTo>
                  <a:lnTo>
                    <a:pt x="16643" y="8359"/>
                  </a:lnTo>
                  <a:lnTo>
                    <a:pt x="24696" y="8359"/>
                  </a:lnTo>
                </a:path>
                <a:path w="41909" h="17145">
                  <a:moveTo>
                    <a:pt x="32928" y="8359"/>
                  </a:moveTo>
                  <a:lnTo>
                    <a:pt x="32928" y="8359"/>
                  </a:lnTo>
                  <a:lnTo>
                    <a:pt x="41518" y="1711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601577" y="346717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614462" y="3471233"/>
              <a:ext cx="41910" cy="7620"/>
            </a:xfrm>
            <a:custGeom>
              <a:avLst/>
              <a:gdLst/>
              <a:ahLst/>
              <a:cxnLst/>
              <a:rect l="l" t="t" r="r" b="b"/>
              <a:pathLst>
                <a:path w="41909" h="7620">
                  <a:moveTo>
                    <a:pt x="0" y="0"/>
                  </a:moveTo>
                  <a:lnTo>
                    <a:pt x="0" y="0"/>
                  </a:lnTo>
                  <a:lnTo>
                    <a:pt x="7963" y="0"/>
                  </a:lnTo>
                </a:path>
                <a:path w="41909" h="7620">
                  <a:moveTo>
                    <a:pt x="16643" y="0"/>
                  </a:moveTo>
                  <a:lnTo>
                    <a:pt x="16643" y="0"/>
                  </a:lnTo>
                  <a:lnTo>
                    <a:pt x="24875" y="7578"/>
                  </a:lnTo>
                </a:path>
                <a:path w="41909" h="7620">
                  <a:moveTo>
                    <a:pt x="32839" y="7578"/>
                  </a:moveTo>
                  <a:lnTo>
                    <a:pt x="32839" y="7578"/>
                  </a:lnTo>
                  <a:lnTo>
                    <a:pt x="41518" y="7578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660008" y="347529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7734"/>
                  </a:lnTo>
                  <a:lnTo>
                    <a:pt x="4205" y="7734"/>
                  </a:lnTo>
                  <a:lnTo>
                    <a:pt x="8232" y="7734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672893" y="3478811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09" h="8889">
                  <a:moveTo>
                    <a:pt x="0" y="0"/>
                  </a:moveTo>
                  <a:lnTo>
                    <a:pt x="0" y="0"/>
                  </a:lnTo>
                  <a:lnTo>
                    <a:pt x="7963" y="8281"/>
                  </a:lnTo>
                </a:path>
                <a:path w="41909" h="8889">
                  <a:moveTo>
                    <a:pt x="16643" y="8281"/>
                  </a:moveTo>
                  <a:lnTo>
                    <a:pt x="16643" y="8281"/>
                  </a:lnTo>
                  <a:lnTo>
                    <a:pt x="24875" y="8281"/>
                  </a:lnTo>
                </a:path>
                <a:path w="41909" h="8889">
                  <a:moveTo>
                    <a:pt x="32839" y="8281"/>
                  </a:moveTo>
                  <a:lnTo>
                    <a:pt x="32839" y="8281"/>
                  </a:lnTo>
                  <a:lnTo>
                    <a:pt x="41518" y="8281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718439" y="348303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205" y="8203"/>
                  </a:lnTo>
                  <a:lnTo>
                    <a:pt x="8232" y="8203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731324" y="3495297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</a:pathLst>
            </a:custGeom>
            <a:ln w="756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497702" y="369194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0"/>
                  </a:moveTo>
                  <a:lnTo>
                    <a:pt x="0" y="0"/>
                  </a:lnTo>
                  <a:lnTo>
                    <a:pt x="7963" y="8125"/>
                  </a:lnTo>
                </a:path>
              </a:pathLst>
            </a:custGeom>
            <a:ln w="812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510319" y="3696008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522577" y="3708196"/>
              <a:ext cx="42545" cy="16510"/>
            </a:xfrm>
            <a:custGeom>
              <a:avLst/>
              <a:gdLst/>
              <a:ahLst/>
              <a:cxnLst/>
              <a:rect l="l" t="t" r="r" b="b"/>
              <a:pathLst>
                <a:path w="42545" h="16510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2545" h="16510">
                  <a:moveTo>
                    <a:pt x="16643" y="0"/>
                  </a:moveTo>
                  <a:lnTo>
                    <a:pt x="16643" y="0"/>
                  </a:lnTo>
                  <a:lnTo>
                    <a:pt x="25501" y="8359"/>
                  </a:lnTo>
                </a:path>
                <a:path w="42545" h="16510">
                  <a:moveTo>
                    <a:pt x="33555" y="8359"/>
                  </a:moveTo>
                  <a:lnTo>
                    <a:pt x="33555" y="8359"/>
                  </a:lnTo>
                  <a:lnTo>
                    <a:pt x="42234" y="16485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568749" y="3720619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205" y="8203"/>
                  </a:lnTo>
                  <a:lnTo>
                    <a:pt x="8232" y="8203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581635" y="3732885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0" y="0"/>
                  </a:lnTo>
                  <a:lnTo>
                    <a:pt x="8053" y="0"/>
                  </a:lnTo>
                </a:path>
                <a:path w="41910" h="15875">
                  <a:moveTo>
                    <a:pt x="16017" y="0"/>
                  </a:moveTo>
                  <a:lnTo>
                    <a:pt x="16017" y="0"/>
                  </a:lnTo>
                  <a:lnTo>
                    <a:pt x="24875" y="7734"/>
                  </a:lnTo>
                </a:path>
                <a:path w="41910" h="15875">
                  <a:moveTo>
                    <a:pt x="32928" y="7734"/>
                  </a:moveTo>
                  <a:lnTo>
                    <a:pt x="32928" y="7734"/>
                  </a:lnTo>
                  <a:lnTo>
                    <a:pt x="41518" y="1586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627449" y="374468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3937" y="8125"/>
                  </a:lnTo>
                  <a:lnTo>
                    <a:pt x="7963" y="8125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640065" y="3748745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0" y="0"/>
                  </a:moveTo>
                  <a:lnTo>
                    <a:pt x="0" y="0"/>
                  </a:lnTo>
                  <a:lnTo>
                    <a:pt x="8053" y="8203"/>
                  </a:lnTo>
                </a:path>
                <a:path w="41910" h="25400">
                  <a:moveTo>
                    <a:pt x="16195" y="8203"/>
                  </a:moveTo>
                  <a:lnTo>
                    <a:pt x="16195" y="8203"/>
                  </a:lnTo>
                  <a:lnTo>
                    <a:pt x="24875" y="16485"/>
                  </a:lnTo>
                </a:path>
                <a:path w="41910" h="25400">
                  <a:moveTo>
                    <a:pt x="32928" y="16485"/>
                  </a:moveTo>
                  <a:lnTo>
                    <a:pt x="32928" y="16485"/>
                  </a:lnTo>
                  <a:lnTo>
                    <a:pt x="41787" y="25235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685879" y="376991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3937" y="8125"/>
                  </a:lnTo>
                  <a:lnTo>
                    <a:pt x="7963" y="8125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698496" y="3773980"/>
              <a:ext cx="41910" cy="16510"/>
            </a:xfrm>
            <a:custGeom>
              <a:avLst/>
              <a:gdLst/>
              <a:ahLst/>
              <a:cxnLst/>
              <a:rect l="l" t="t" r="r" b="b"/>
              <a:pathLst>
                <a:path w="41910" h="16510">
                  <a:moveTo>
                    <a:pt x="0" y="0"/>
                  </a:moveTo>
                  <a:lnTo>
                    <a:pt x="0" y="0"/>
                  </a:lnTo>
                  <a:lnTo>
                    <a:pt x="7963" y="8359"/>
                  </a:lnTo>
                </a:path>
                <a:path w="41910" h="16510">
                  <a:moveTo>
                    <a:pt x="16195" y="8359"/>
                  </a:moveTo>
                  <a:lnTo>
                    <a:pt x="16195" y="8359"/>
                  </a:lnTo>
                  <a:lnTo>
                    <a:pt x="24875" y="8359"/>
                  </a:lnTo>
                </a:path>
                <a:path w="41910" h="16510">
                  <a:moveTo>
                    <a:pt x="33555" y="8359"/>
                  </a:moveTo>
                  <a:lnTo>
                    <a:pt x="33555" y="8359"/>
                  </a:lnTo>
                  <a:lnTo>
                    <a:pt x="41787" y="15938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744220" y="378640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8679" y="0"/>
                  </a:moveTo>
                  <a:lnTo>
                    <a:pt x="0" y="0"/>
                  </a:lnTo>
                  <a:lnTo>
                    <a:pt x="0" y="7578"/>
                  </a:lnTo>
                  <a:lnTo>
                    <a:pt x="4742" y="7578"/>
                  </a:lnTo>
                  <a:lnTo>
                    <a:pt x="8679" y="7578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756927" y="3798044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10" h="8889">
                  <a:moveTo>
                    <a:pt x="0" y="0"/>
                  </a:moveTo>
                  <a:lnTo>
                    <a:pt x="0" y="0"/>
                  </a:lnTo>
                  <a:lnTo>
                    <a:pt x="8232" y="0"/>
                  </a:lnTo>
                </a:path>
                <a:path w="41910" h="8889">
                  <a:moveTo>
                    <a:pt x="16911" y="0"/>
                  </a:moveTo>
                  <a:lnTo>
                    <a:pt x="16911" y="0"/>
                  </a:lnTo>
                  <a:lnTo>
                    <a:pt x="24875" y="8359"/>
                  </a:lnTo>
                </a:path>
                <a:path w="41910" h="8889">
                  <a:moveTo>
                    <a:pt x="33734" y="8359"/>
                  </a:moveTo>
                  <a:lnTo>
                    <a:pt x="33734" y="8359"/>
                  </a:lnTo>
                  <a:lnTo>
                    <a:pt x="41787" y="8359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802651" y="380210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679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679" y="8359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815357" y="3814529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0" y="0"/>
                  </a:moveTo>
                  <a:lnTo>
                    <a:pt x="0" y="0"/>
                  </a:lnTo>
                  <a:lnTo>
                    <a:pt x="8232" y="8125"/>
                  </a:lnTo>
                </a:path>
                <a:path w="41910" h="8254">
                  <a:moveTo>
                    <a:pt x="16822" y="8125"/>
                  </a:moveTo>
                  <a:lnTo>
                    <a:pt x="16822" y="8125"/>
                  </a:lnTo>
                  <a:lnTo>
                    <a:pt x="24875" y="8125"/>
                  </a:lnTo>
                </a:path>
                <a:path w="41910" h="8254">
                  <a:moveTo>
                    <a:pt x="33734" y="8125"/>
                  </a:moveTo>
                  <a:lnTo>
                    <a:pt x="33734" y="8125"/>
                  </a:lnTo>
                  <a:lnTo>
                    <a:pt x="41697" y="8125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861082" y="381859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873967" y="3831014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0" y="0"/>
                  </a:moveTo>
                  <a:lnTo>
                    <a:pt x="0" y="0"/>
                  </a:lnTo>
                  <a:lnTo>
                    <a:pt x="8053" y="8125"/>
                  </a:lnTo>
                </a:path>
                <a:path w="41910" h="8254">
                  <a:moveTo>
                    <a:pt x="16643" y="8125"/>
                  </a:moveTo>
                  <a:lnTo>
                    <a:pt x="16643" y="8125"/>
                  </a:lnTo>
                  <a:lnTo>
                    <a:pt x="24696" y="8125"/>
                  </a:lnTo>
                </a:path>
                <a:path w="41910" h="8254">
                  <a:moveTo>
                    <a:pt x="33555" y="8125"/>
                  </a:moveTo>
                  <a:lnTo>
                    <a:pt x="33555" y="8125"/>
                  </a:lnTo>
                  <a:lnTo>
                    <a:pt x="41518" y="8125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919513" y="383507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58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858" y="8125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932398" y="3847264"/>
              <a:ext cx="42545" cy="8890"/>
            </a:xfrm>
            <a:custGeom>
              <a:avLst/>
              <a:gdLst/>
              <a:ahLst/>
              <a:cxnLst/>
              <a:rect l="l" t="t" r="r" b="b"/>
              <a:pathLst>
                <a:path w="42545" h="8889">
                  <a:moveTo>
                    <a:pt x="0" y="0"/>
                  </a:moveTo>
                  <a:lnTo>
                    <a:pt x="0" y="0"/>
                  </a:lnTo>
                  <a:lnTo>
                    <a:pt x="8679" y="8359"/>
                  </a:lnTo>
                </a:path>
                <a:path w="42545" h="8889">
                  <a:moveTo>
                    <a:pt x="16643" y="8359"/>
                  </a:moveTo>
                  <a:lnTo>
                    <a:pt x="16643" y="8359"/>
                  </a:lnTo>
                  <a:lnTo>
                    <a:pt x="25591" y="8359"/>
                  </a:lnTo>
                </a:path>
                <a:path w="42545" h="8889">
                  <a:moveTo>
                    <a:pt x="33555" y="8359"/>
                  </a:moveTo>
                  <a:lnTo>
                    <a:pt x="33555" y="8359"/>
                  </a:lnTo>
                  <a:lnTo>
                    <a:pt x="42234" y="8359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978570" y="385156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295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990829" y="3863750"/>
              <a:ext cx="42545" cy="8255"/>
            </a:xfrm>
            <a:custGeom>
              <a:avLst/>
              <a:gdLst/>
              <a:ahLst/>
              <a:cxnLst/>
              <a:rect l="l" t="t" r="r" b="b"/>
              <a:pathLst>
                <a:path w="42545" h="8254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2545" h="8254">
                  <a:moveTo>
                    <a:pt x="16643" y="0"/>
                  </a:moveTo>
                  <a:lnTo>
                    <a:pt x="16643" y="0"/>
                  </a:lnTo>
                  <a:lnTo>
                    <a:pt x="25501" y="8203"/>
                  </a:lnTo>
                </a:path>
                <a:path w="42545" h="8254">
                  <a:moveTo>
                    <a:pt x="33555" y="8203"/>
                  </a:moveTo>
                  <a:lnTo>
                    <a:pt x="33555" y="8203"/>
                  </a:lnTo>
                  <a:lnTo>
                    <a:pt x="42234" y="8203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037269" y="386781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796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3937" y="8359"/>
                  </a:lnTo>
                  <a:lnTo>
                    <a:pt x="7963" y="8359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049259" y="3880235"/>
              <a:ext cx="42545" cy="8255"/>
            </a:xfrm>
            <a:custGeom>
              <a:avLst/>
              <a:gdLst/>
              <a:ahLst/>
              <a:cxnLst/>
              <a:rect l="l" t="t" r="r" b="b"/>
              <a:pathLst>
                <a:path w="42545" h="8254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2545" h="8254">
                  <a:moveTo>
                    <a:pt x="16822" y="0"/>
                  </a:moveTo>
                  <a:lnTo>
                    <a:pt x="16822" y="0"/>
                  </a:lnTo>
                  <a:lnTo>
                    <a:pt x="25501" y="0"/>
                  </a:lnTo>
                </a:path>
                <a:path w="42545" h="8254">
                  <a:moveTo>
                    <a:pt x="33555" y="0"/>
                  </a:moveTo>
                  <a:lnTo>
                    <a:pt x="33555" y="0"/>
                  </a:lnTo>
                  <a:lnTo>
                    <a:pt x="42145" y="8203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095700" y="388429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3937" y="8203"/>
                  </a:lnTo>
                  <a:lnTo>
                    <a:pt x="7963" y="8203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07690" y="3888438"/>
              <a:ext cx="42545" cy="8255"/>
            </a:xfrm>
            <a:custGeom>
              <a:avLst/>
              <a:gdLst/>
              <a:ahLst/>
              <a:cxnLst/>
              <a:rect l="l" t="t" r="r" b="b"/>
              <a:pathLst>
                <a:path w="42545" h="8254">
                  <a:moveTo>
                    <a:pt x="0" y="0"/>
                  </a:moveTo>
                  <a:lnTo>
                    <a:pt x="0" y="0"/>
                  </a:lnTo>
                  <a:lnTo>
                    <a:pt x="8679" y="8125"/>
                  </a:lnTo>
                </a:path>
                <a:path w="42545" h="8254">
                  <a:moveTo>
                    <a:pt x="16822" y="8125"/>
                  </a:moveTo>
                  <a:lnTo>
                    <a:pt x="16822" y="8125"/>
                  </a:lnTo>
                  <a:lnTo>
                    <a:pt x="25501" y="8125"/>
                  </a:lnTo>
                </a:path>
                <a:path w="42545" h="8254">
                  <a:moveTo>
                    <a:pt x="33555" y="8125"/>
                  </a:moveTo>
                  <a:lnTo>
                    <a:pt x="33555" y="8125"/>
                  </a:lnTo>
                  <a:lnTo>
                    <a:pt x="42413" y="8125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154130" y="389250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590" y="0"/>
                  </a:moveTo>
                  <a:lnTo>
                    <a:pt x="0" y="0"/>
                  </a:lnTo>
                  <a:lnTo>
                    <a:pt x="0" y="8281"/>
                  </a:lnTo>
                  <a:lnTo>
                    <a:pt x="3937" y="8281"/>
                  </a:lnTo>
                  <a:lnTo>
                    <a:pt x="8590" y="8281"/>
                  </a:lnTo>
                  <a:lnTo>
                    <a:pt x="859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166747" y="3904923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0" y="0"/>
                  </a:moveTo>
                  <a:lnTo>
                    <a:pt x="0" y="0"/>
                  </a:lnTo>
                  <a:lnTo>
                    <a:pt x="8232" y="0"/>
                  </a:lnTo>
                </a:path>
                <a:path w="41910" h="8254">
                  <a:moveTo>
                    <a:pt x="16911" y="0"/>
                  </a:moveTo>
                  <a:lnTo>
                    <a:pt x="16911" y="0"/>
                  </a:lnTo>
                  <a:lnTo>
                    <a:pt x="24875" y="0"/>
                  </a:lnTo>
                </a:path>
                <a:path w="41910" h="8254">
                  <a:moveTo>
                    <a:pt x="33555" y="0"/>
                  </a:moveTo>
                  <a:lnTo>
                    <a:pt x="33555" y="0"/>
                  </a:lnTo>
                  <a:lnTo>
                    <a:pt x="41787" y="8125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212472" y="390898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225178" y="3913049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10" h="8889">
                  <a:moveTo>
                    <a:pt x="0" y="0"/>
                  </a:moveTo>
                  <a:lnTo>
                    <a:pt x="0" y="0"/>
                  </a:lnTo>
                  <a:lnTo>
                    <a:pt x="8232" y="0"/>
                  </a:lnTo>
                </a:path>
                <a:path w="41910" h="8889">
                  <a:moveTo>
                    <a:pt x="16911" y="0"/>
                  </a:moveTo>
                  <a:lnTo>
                    <a:pt x="16911" y="0"/>
                  </a:lnTo>
                  <a:lnTo>
                    <a:pt x="24875" y="8359"/>
                  </a:lnTo>
                </a:path>
                <a:path w="41910" h="8889">
                  <a:moveTo>
                    <a:pt x="33734" y="8359"/>
                  </a:moveTo>
                  <a:lnTo>
                    <a:pt x="33734" y="8359"/>
                  </a:lnTo>
                  <a:lnTo>
                    <a:pt x="41787" y="8359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270902" y="391711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679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679" y="8359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283788" y="3921408"/>
              <a:ext cx="41910" cy="7620"/>
            </a:xfrm>
            <a:custGeom>
              <a:avLst/>
              <a:gdLst/>
              <a:ahLst/>
              <a:cxnLst/>
              <a:rect l="l" t="t" r="r" b="b"/>
              <a:pathLst>
                <a:path w="41910" h="7620">
                  <a:moveTo>
                    <a:pt x="0" y="0"/>
                  </a:moveTo>
                  <a:lnTo>
                    <a:pt x="0" y="0"/>
                  </a:lnTo>
                  <a:lnTo>
                    <a:pt x="8053" y="0"/>
                  </a:lnTo>
                </a:path>
                <a:path w="41910" h="7620">
                  <a:moveTo>
                    <a:pt x="16643" y="0"/>
                  </a:moveTo>
                  <a:lnTo>
                    <a:pt x="16643" y="0"/>
                  </a:lnTo>
                  <a:lnTo>
                    <a:pt x="24696" y="7500"/>
                  </a:lnTo>
                </a:path>
                <a:path w="41910" h="7620">
                  <a:moveTo>
                    <a:pt x="33555" y="7500"/>
                  </a:moveTo>
                  <a:lnTo>
                    <a:pt x="33555" y="7500"/>
                  </a:lnTo>
                  <a:lnTo>
                    <a:pt x="41518" y="750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329333" y="392547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8679" y="0"/>
                  </a:moveTo>
                  <a:lnTo>
                    <a:pt x="0" y="0"/>
                  </a:lnTo>
                  <a:lnTo>
                    <a:pt x="0" y="7578"/>
                  </a:lnTo>
                  <a:lnTo>
                    <a:pt x="4026" y="7578"/>
                  </a:lnTo>
                  <a:lnTo>
                    <a:pt x="8679" y="7578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342218" y="3928909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0" y="0"/>
                  </a:moveTo>
                  <a:lnTo>
                    <a:pt x="0" y="0"/>
                  </a:lnTo>
                  <a:lnTo>
                    <a:pt x="8053" y="8203"/>
                  </a:lnTo>
                </a:path>
                <a:path w="41910" h="8254">
                  <a:moveTo>
                    <a:pt x="16643" y="8203"/>
                  </a:moveTo>
                  <a:lnTo>
                    <a:pt x="16643" y="8203"/>
                  </a:lnTo>
                  <a:lnTo>
                    <a:pt x="24875" y="8203"/>
                  </a:lnTo>
                </a:path>
                <a:path w="41910" h="8254">
                  <a:moveTo>
                    <a:pt x="33555" y="8203"/>
                  </a:moveTo>
                  <a:lnTo>
                    <a:pt x="33555" y="8203"/>
                  </a:lnTo>
                  <a:lnTo>
                    <a:pt x="41518" y="8203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387764" y="393304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58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652" y="8125"/>
                  </a:lnTo>
                  <a:lnTo>
                    <a:pt x="8858" y="8125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400649" y="394539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1910">
                  <a:moveTo>
                    <a:pt x="16643" y="0"/>
                  </a:moveTo>
                  <a:lnTo>
                    <a:pt x="16643" y="0"/>
                  </a:lnTo>
                  <a:lnTo>
                    <a:pt x="24875" y="0"/>
                  </a:lnTo>
                </a:path>
                <a:path w="41910">
                  <a:moveTo>
                    <a:pt x="33555" y="0"/>
                  </a:moveTo>
                  <a:lnTo>
                    <a:pt x="33555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446195" y="394117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858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921" y="8359"/>
                  </a:lnTo>
                  <a:lnTo>
                    <a:pt x="8858" y="8359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459080" y="3953597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1910">
                  <a:moveTo>
                    <a:pt x="16911" y="0"/>
                  </a:moveTo>
                  <a:lnTo>
                    <a:pt x="16911" y="0"/>
                  </a:lnTo>
                  <a:lnTo>
                    <a:pt x="24875" y="0"/>
                  </a:lnTo>
                </a:path>
                <a:path w="41910">
                  <a:moveTo>
                    <a:pt x="33555" y="0"/>
                  </a:moveTo>
                  <a:lnTo>
                    <a:pt x="33555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504804" y="394953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652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517511" y="396172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1910">
                  <a:moveTo>
                    <a:pt x="16822" y="0"/>
                  </a:moveTo>
                  <a:lnTo>
                    <a:pt x="16822" y="0"/>
                  </a:lnTo>
                  <a:lnTo>
                    <a:pt x="24875" y="0"/>
                  </a:lnTo>
                </a:path>
                <a:path w="41910">
                  <a:moveTo>
                    <a:pt x="33555" y="0"/>
                  </a:moveTo>
                  <a:lnTo>
                    <a:pt x="33555" y="0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563951" y="39576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3937" y="8125"/>
                  </a:lnTo>
                  <a:lnTo>
                    <a:pt x="7963" y="8125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576568" y="3970082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0" y="0"/>
                  </a:moveTo>
                  <a:lnTo>
                    <a:pt x="0" y="0"/>
                  </a:lnTo>
                  <a:lnTo>
                    <a:pt x="8232" y="0"/>
                  </a:lnTo>
                </a:path>
                <a:path w="41910" h="8254">
                  <a:moveTo>
                    <a:pt x="16195" y="0"/>
                  </a:moveTo>
                  <a:lnTo>
                    <a:pt x="16195" y="0"/>
                  </a:lnTo>
                  <a:lnTo>
                    <a:pt x="24875" y="0"/>
                  </a:lnTo>
                </a:path>
                <a:path w="41910" h="8254">
                  <a:moveTo>
                    <a:pt x="32928" y="0"/>
                  </a:moveTo>
                  <a:lnTo>
                    <a:pt x="32928" y="0"/>
                  </a:lnTo>
                  <a:lnTo>
                    <a:pt x="41787" y="8125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622382" y="397414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3937" y="8125"/>
                  </a:lnTo>
                  <a:lnTo>
                    <a:pt x="7963" y="8125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634998" y="3978208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232" y="0"/>
                  </a:lnTo>
                </a:path>
                <a:path w="41910">
                  <a:moveTo>
                    <a:pt x="16195" y="0"/>
                  </a:moveTo>
                  <a:lnTo>
                    <a:pt x="16195" y="0"/>
                  </a:lnTo>
                  <a:lnTo>
                    <a:pt x="24875" y="0"/>
                  </a:lnTo>
                </a:path>
                <a:path w="41910">
                  <a:moveTo>
                    <a:pt x="33107" y="0"/>
                  </a:moveTo>
                  <a:lnTo>
                    <a:pt x="33107" y="0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680723" y="397414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05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053" y="8125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693429" y="398633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232" y="0"/>
                  </a:lnTo>
                </a:path>
                <a:path w="41910">
                  <a:moveTo>
                    <a:pt x="16195" y="0"/>
                  </a:moveTo>
                  <a:lnTo>
                    <a:pt x="16195" y="0"/>
                  </a:lnTo>
                  <a:lnTo>
                    <a:pt x="24875" y="0"/>
                  </a:lnTo>
                </a:path>
                <a:path w="41910">
                  <a:moveTo>
                    <a:pt x="33107" y="0"/>
                  </a:moveTo>
                  <a:lnTo>
                    <a:pt x="33107" y="0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739154" y="398227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05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053" y="8359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752039" y="399469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053" y="0"/>
                  </a:lnTo>
                </a:path>
                <a:path w="41910">
                  <a:moveTo>
                    <a:pt x="16017" y="0"/>
                  </a:moveTo>
                  <a:lnTo>
                    <a:pt x="16017" y="0"/>
                  </a:lnTo>
                  <a:lnTo>
                    <a:pt x="24875" y="0"/>
                  </a:lnTo>
                </a:path>
                <a:path w="41910">
                  <a:moveTo>
                    <a:pt x="33555" y="0"/>
                  </a:moveTo>
                  <a:lnTo>
                    <a:pt x="33555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797584" y="399063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58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858" y="8125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810470" y="4002818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053" y="0"/>
                  </a:lnTo>
                </a:path>
                <a:path w="41910">
                  <a:moveTo>
                    <a:pt x="16643" y="0"/>
                  </a:moveTo>
                  <a:lnTo>
                    <a:pt x="16643" y="0"/>
                  </a:lnTo>
                  <a:lnTo>
                    <a:pt x="24875" y="0"/>
                  </a:lnTo>
                </a:path>
                <a:path w="41910">
                  <a:moveTo>
                    <a:pt x="33555" y="0"/>
                  </a:moveTo>
                  <a:lnTo>
                    <a:pt x="33555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856015" y="399875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58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205" y="8125"/>
                  </a:lnTo>
                  <a:lnTo>
                    <a:pt x="8858" y="8125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868900" y="4002818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0" y="0"/>
                  </a:moveTo>
                  <a:lnTo>
                    <a:pt x="0" y="0"/>
                  </a:lnTo>
                  <a:lnTo>
                    <a:pt x="7963" y="8203"/>
                  </a:lnTo>
                </a:path>
                <a:path w="41910" h="8254">
                  <a:moveTo>
                    <a:pt x="16643" y="8203"/>
                  </a:moveTo>
                  <a:lnTo>
                    <a:pt x="16643" y="8203"/>
                  </a:lnTo>
                  <a:lnTo>
                    <a:pt x="24875" y="8203"/>
                  </a:lnTo>
                </a:path>
                <a:path w="41910" h="8254">
                  <a:moveTo>
                    <a:pt x="33555" y="8203"/>
                  </a:moveTo>
                  <a:lnTo>
                    <a:pt x="33555" y="8203"/>
                  </a:lnTo>
                  <a:lnTo>
                    <a:pt x="41518" y="8203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914625" y="400688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679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679" y="8359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927331" y="4011022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10" h="8889">
                  <a:moveTo>
                    <a:pt x="0" y="0"/>
                  </a:moveTo>
                  <a:lnTo>
                    <a:pt x="0" y="0"/>
                  </a:lnTo>
                  <a:lnTo>
                    <a:pt x="7963" y="0"/>
                  </a:lnTo>
                </a:path>
                <a:path w="41910" h="8889">
                  <a:moveTo>
                    <a:pt x="16911" y="0"/>
                  </a:moveTo>
                  <a:lnTo>
                    <a:pt x="16911" y="0"/>
                  </a:lnTo>
                  <a:lnTo>
                    <a:pt x="24875" y="8281"/>
                  </a:lnTo>
                </a:path>
                <a:path w="41910" h="8889">
                  <a:moveTo>
                    <a:pt x="33555" y="8281"/>
                  </a:moveTo>
                  <a:lnTo>
                    <a:pt x="33555" y="8281"/>
                  </a:lnTo>
                  <a:lnTo>
                    <a:pt x="41787" y="8281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973055" y="401524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985762" y="4019303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1910" h="8254">
                  <a:moveTo>
                    <a:pt x="16822" y="0"/>
                  </a:moveTo>
                  <a:lnTo>
                    <a:pt x="16822" y="0"/>
                  </a:lnTo>
                  <a:lnTo>
                    <a:pt x="25501" y="0"/>
                  </a:lnTo>
                </a:path>
                <a:path w="41910" h="8254">
                  <a:moveTo>
                    <a:pt x="33555" y="0"/>
                  </a:moveTo>
                  <a:lnTo>
                    <a:pt x="33555" y="0"/>
                  </a:lnTo>
                  <a:lnTo>
                    <a:pt x="41787" y="8203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032202" y="402336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3937" y="8203"/>
                  </a:lnTo>
                  <a:lnTo>
                    <a:pt x="7963" y="8203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044192" y="4027507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0" y="0"/>
                  </a:moveTo>
                  <a:lnTo>
                    <a:pt x="0" y="0"/>
                  </a:lnTo>
                  <a:lnTo>
                    <a:pt x="8858" y="0"/>
                  </a:lnTo>
                </a:path>
                <a:path w="41910" h="8254">
                  <a:moveTo>
                    <a:pt x="16822" y="0"/>
                  </a:moveTo>
                  <a:lnTo>
                    <a:pt x="16822" y="0"/>
                  </a:lnTo>
                  <a:lnTo>
                    <a:pt x="25501" y="0"/>
                  </a:lnTo>
                </a:path>
                <a:path w="41910" h="8254">
                  <a:moveTo>
                    <a:pt x="33734" y="0"/>
                  </a:moveTo>
                  <a:lnTo>
                    <a:pt x="33734" y="0"/>
                  </a:lnTo>
                  <a:lnTo>
                    <a:pt x="41697" y="8125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090633" y="403156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7963" y="0"/>
                  </a:moveTo>
                  <a:lnTo>
                    <a:pt x="0" y="0"/>
                  </a:lnTo>
                  <a:lnTo>
                    <a:pt x="0" y="8281"/>
                  </a:lnTo>
                  <a:lnTo>
                    <a:pt x="3937" y="8281"/>
                  </a:lnTo>
                  <a:lnTo>
                    <a:pt x="7963" y="8281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102623" y="2807533"/>
              <a:ext cx="920115" cy="1228725"/>
            </a:xfrm>
            <a:custGeom>
              <a:avLst/>
              <a:gdLst/>
              <a:ahLst/>
              <a:cxnLst/>
              <a:rect l="l" t="t" r="r" b="b"/>
              <a:pathLst>
                <a:path w="920114" h="1228725">
                  <a:moveTo>
                    <a:pt x="0" y="1228098"/>
                  </a:moveTo>
                  <a:lnTo>
                    <a:pt x="0" y="1228098"/>
                  </a:lnTo>
                  <a:lnTo>
                    <a:pt x="8858" y="1228098"/>
                  </a:lnTo>
                </a:path>
                <a:path w="920114" h="1228725">
                  <a:moveTo>
                    <a:pt x="16822" y="1228098"/>
                  </a:moveTo>
                  <a:lnTo>
                    <a:pt x="16822" y="1228098"/>
                  </a:lnTo>
                  <a:lnTo>
                    <a:pt x="25501" y="1228098"/>
                  </a:lnTo>
                </a:path>
                <a:path w="920114" h="1228725">
                  <a:moveTo>
                    <a:pt x="33734" y="1228098"/>
                  </a:moveTo>
                  <a:lnTo>
                    <a:pt x="33734" y="1228098"/>
                  </a:lnTo>
                  <a:lnTo>
                    <a:pt x="41697" y="1228098"/>
                  </a:lnTo>
                </a:path>
                <a:path w="920114" h="1228725">
                  <a:moveTo>
                    <a:pt x="50377" y="1228098"/>
                  </a:moveTo>
                  <a:lnTo>
                    <a:pt x="50377" y="1228098"/>
                  </a:lnTo>
                  <a:lnTo>
                    <a:pt x="58609" y="1211770"/>
                  </a:lnTo>
                </a:path>
                <a:path w="920114" h="1228725">
                  <a:moveTo>
                    <a:pt x="58609" y="1203488"/>
                  </a:moveTo>
                  <a:lnTo>
                    <a:pt x="58609" y="1203488"/>
                  </a:lnTo>
                  <a:lnTo>
                    <a:pt x="75253" y="1187159"/>
                  </a:lnTo>
                </a:path>
                <a:path w="920114" h="1228725">
                  <a:moveTo>
                    <a:pt x="75253" y="1178799"/>
                  </a:moveTo>
                  <a:lnTo>
                    <a:pt x="75253" y="1178799"/>
                  </a:lnTo>
                  <a:lnTo>
                    <a:pt x="92164" y="1154189"/>
                  </a:lnTo>
                </a:path>
                <a:path w="920114" h="1228725">
                  <a:moveTo>
                    <a:pt x="92164" y="1146064"/>
                  </a:moveTo>
                  <a:lnTo>
                    <a:pt x="92164" y="1146064"/>
                  </a:lnTo>
                  <a:lnTo>
                    <a:pt x="108808" y="1129579"/>
                  </a:lnTo>
                </a:path>
                <a:path w="920114" h="1228725">
                  <a:moveTo>
                    <a:pt x="108808" y="1121375"/>
                  </a:moveTo>
                  <a:lnTo>
                    <a:pt x="108808" y="1121375"/>
                  </a:lnTo>
                  <a:lnTo>
                    <a:pt x="117666" y="1097390"/>
                  </a:lnTo>
                </a:path>
                <a:path w="920114" h="1228725">
                  <a:moveTo>
                    <a:pt x="117666" y="1089030"/>
                  </a:moveTo>
                  <a:lnTo>
                    <a:pt x="117666" y="1089030"/>
                  </a:lnTo>
                  <a:lnTo>
                    <a:pt x="134310" y="1064420"/>
                  </a:lnTo>
                </a:path>
                <a:path w="920114" h="1228725">
                  <a:moveTo>
                    <a:pt x="134310" y="1056216"/>
                  </a:moveTo>
                  <a:lnTo>
                    <a:pt x="134310" y="1056216"/>
                  </a:lnTo>
                  <a:lnTo>
                    <a:pt x="150595" y="1031606"/>
                  </a:lnTo>
                </a:path>
                <a:path w="920114" h="1228725">
                  <a:moveTo>
                    <a:pt x="150595" y="1023480"/>
                  </a:moveTo>
                  <a:lnTo>
                    <a:pt x="150595" y="1023480"/>
                  </a:lnTo>
                  <a:lnTo>
                    <a:pt x="167417" y="1006995"/>
                  </a:lnTo>
                </a:path>
                <a:path w="920114" h="1228725">
                  <a:moveTo>
                    <a:pt x="167417" y="998870"/>
                  </a:moveTo>
                  <a:lnTo>
                    <a:pt x="167417" y="998870"/>
                  </a:lnTo>
                  <a:lnTo>
                    <a:pt x="176097" y="974806"/>
                  </a:lnTo>
                </a:path>
                <a:path w="920114" h="1228725">
                  <a:moveTo>
                    <a:pt x="176097" y="966447"/>
                  </a:moveTo>
                  <a:lnTo>
                    <a:pt x="176097" y="966447"/>
                  </a:lnTo>
                  <a:lnTo>
                    <a:pt x="192114" y="941211"/>
                  </a:lnTo>
                </a:path>
                <a:path w="920114" h="1228725">
                  <a:moveTo>
                    <a:pt x="192114" y="933086"/>
                  </a:moveTo>
                  <a:lnTo>
                    <a:pt x="192114" y="933086"/>
                  </a:lnTo>
                  <a:lnTo>
                    <a:pt x="209026" y="917148"/>
                  </a:lnTo>
                </a:path>
                <a:path w="920114" h="1228725">
                  <a:moveTo>
                    <a:pt x="209026" y="909022"/>
                  </a:moveTo>
                  <a:lnTo>
                    <a:pt x="209026" y="909022"/>
                  </a:lnTo>
                  <a:lnTo>
                    <a:pt x="225848" y="884412"/>
                  </a:lnTo>
                </a:path>
                <a:path w="920114" h="1228725">
                  <a:moveTo>
                    <a:pt x="225848" y="876052"/>
                  </a:moveTo>
                  <a:lnTo>
                    <a:pt x="225848" y="876052"/>
                  </a:lnTo>
                  <a:lnTo>
                    <a:pt x="234528" y="859802"/>
                  </a:lnTo>
                </a:path>
                <a:path w="920114" h="1228725">
                  <a:moveTo>
                    <a:pt x="234528" y="851442"/>
                  </a:moveTo>
                  <a:lnTo>
                    <a:pt x="234528" y="851442"/>
                  </a:lnTo>
                  <a:lnTo>
                    <a:pt x="250724" y="826831"/>
                  </a:lnTo>
                </a:path>
                <a:path w="920114" h="1228725">
                  <a:moveTo>
                    <a:pt x="250724" y="818628"/>
                  </a:moveTo>
                  <a:lnTo>
                    <a:pt x="250724" y="818628"/>
                  </a:lnTo>
                  <a:lnTo>
                    <a:pt x="267367" y="802143"/>
                  </a:lnTo>
                </a:path>
                <a:path w="920114" h="1228725">
                  <a:moveTo>
                    <a:pt x="267367" y="794643"/>
                  </a:moveTo>
                  <a:lnTo>
                    <a:pt x="267367" y="794643"/>
                  </a:lnTo>
                  <a:lnTo>
                    <a:pt x="284279" y="769954"/>
                  </a:lnTo>
                </a:path>
                <a:path w="920114" h="1228725">
                  <a:moveTo>
                    <a:pt x="284279" y="761672"/>
                  </a:moveTo>
                  <a:lnTo>
                    <a:pt x="284279" y="761672"/>
                  </a:lnTo>
                  <a:lnTo>
                    <a:pt x="292958" y="745344"/>
                  </a:lnTo>
                </a:path>
                <a:path w="920114" h="1228725">
                  <a:moveTo>
                    <a:pt x="292958" y="736984"/>
                  </a:moveTo>
                  <a:lnTo>
                    <a:pt x="292958" y="736984"/>
                  </a:lnTo>
                  <a:lnTo>
                    <a:pt x="301638" y="720733"/>
                  </a:lnTo>
                </a:path>
                <a:path w="920114" h="1228725">
                  <a:moveTo>
                    <a:pt x="309870" y="712373"/>
                  </a:moveTo>
                  <a:lnTo>
                    <a:pt x="309870" y="712373"/>
                  </a:lnTo>
                  <a:lnTo>
                    <a:pt x="326514" y="696045"/>
                  </a:lnTo>
                </a:path>
                <a:path w="920114" h="1228725">
                  <a:moveTo>
                    <a:pt x="326514" y="687763"/>
                  </a:moveTo>
                  <a:lnTo>
                    <a:pt x="326514" y="687763"/>
                  </a:lnTo>
                  <a:lnTo>
                    <a:pt x="343336" y="671278"/>
                  </a:lnTo>
                </a:path>
                <a:path w="920114" h="1228725">
                  <a:moveTo>
                    <a:pt x="343336" y="663699"/>
                  </a:moveTo>
                  <a:lnTo>
                    <a:pt x="343336" y="663699"/>
                  </a:lnTo>
                  <a:lnTo>
                    <a:pt x="351389" y="646589"/>
                  </a:lnTo>
                </a:path>
                <a:path w="920114" h="1228725">
                  <a:moveTo>
                    <a:pt x="351389" y="638464"/>
                  </a:moveTo>
                  <a:lnTo>
                    <a:pt x="351389" y="638464"/>
                  </a:lnTo>
                  <a:lnTo>
                    <a:pt x="368212" y="621979"/>
                  </a:lnTo>
                </a:path>
                <a:path w="920114" h="1228725">
                  <a:moveTo>
                    <a:pt x="368212" y="614401"/>
                  </a:moveTo>
                  <a:lnTo>
                    <a:pt x="368212" y="614401"/>
                  </a:lnTo>
                  <a:lnTo>
                    <a:pt x="384944" y="597915"/>
                  </a:lnTo>
                </a:path>
                <a:path w="920114" h="1228725">
                  <a:moveTo>
                    <a:pt x="384944" y="589790"/>
                  </a:moveTo>
                  <a:lnTo>
                    <a:pt x="384944" y="589790"/>
                  </a:lnTo>
                  <a:lnTo>
                    <a:pt x="393177" y="581665"/>
                  </a:lnTo>
                </a:path>
                <a:path w="920114" h="1228725">
                  <a:moveTo>
                    <a:pt x="401767" y="573305"/>
                  </a:moveTo>
                  <a:lnTo>
                    <a:pt x="401767" y="573305"/>
                  </a:lnTo>
                  <a:lnTo>
                    <a:pt x="409820" y="557054"/>
                  </a:lnTo>
                </a:path>
                <a:path w="920114" h="1228725">
                  <a:moveTo>
                    <a:pt x="409820" y="548695"/>
                  </a:moveTo>
                  <a:lnTo>
                    <a:pt x="409820" y="548695"/>
                  </a:lnTo>
                  <a:lnTo>
                    <a:pt x="426642" y="532210"/>
                  </a:lnTo>
                </a:path>
                <a:path w="920114" h="1228725">
                  <a:moveTo>
                    <a:pt x="426642" y="524084"/>
                  </a:moveTo>
                  <a:lnTo>
                    <a:pt x="426642" y="524084"/>
                  </a:lnTo>
                  <a:lnTo>
                    <a:pt x="434696" y="515881"/>
                  </a:lnTo>
                </a:path>
                <a:path w="920114" h="1228725">
                  <a:moveTo>
                    <a:pt x="443554" y="507521"/>
                  </a:moveTo>
                  <a:lnTo>
                    <a:pt x="443554" y="507521"/>
                  </a:lnTo>
                  <a:lnTo>
                    <a:pt x="460197" y="491270"/>
                  </a:lnTo>
                </a:path>
                <a:path w="920114" h="1228725">
                  <a:moveTo>
                    <a:pt x="460197" y="483536"/>
                  </a:moveTo>
                  <a:lnTo>
                    <a:pt x="460197" y="483536"/>
                  </a:lnTo>
                  <a:lnTo>
                    <a:pt x="468430" y="475332"/>
                  </a:lnTo>
                </a:path>
                <a:path w="920114" h="1228725">
                  <a:moveTo>
                    <a:pt x="468430" y="467207"/>
                  </a:moveTo>
                  <a:lnTo>
                    <a:pt x="468430" y="467207"/>
                  </a:lnTo>
                  <a:lnTo>
                    <a:pt x="485073" y="450175"/>
                  </a:lnTo>
                </a:path>
                <a:path w="920114" h="1228725">
                  <a:moveTo>
                    <a:pt x="485073" y="441971"/>
                  </a:moveTo>
                  <a:lnTo>
                    <a:pt x="485073" y="441971"/>
                  </a:lnTo>
                  <a:lnTo>
                    <a:pt x="493126" y="434237"/>
                  </a:lnTo>
                </a:path>
                <a:path w="920114" h="1228725">
                  <a:moveTo>
                    <a:pt x="501985" y="426111"/>
                  </a:moveTo>
                  <a:lnTo>
                    <a:pt x="501985" y="426111"/>
                  </a:lnTo>
                  <a:lnTo>
                    <a:pt x="510664" y="417986"/>
                  </a:lnTo>
                </a:path>
                <a:path w="920114" h="1228725">
                  <a:moveTo>
                    <a:pt x="518628" y="409626"/>
                  </a:moveTo>
                  <a:lnTo>
                    <a:pt x="518628" y="409626"/>
                  </a:lnTo>
                  <a:lnTo>
                    <a:pt x="526860" y="401501"/>
                  </a:lnTo>
                </a:path>
                <a:path w="920114" h="1228725">
                  <a:moveTo>
                    <a:pt x="526860" y="393141"/>
                  </a:moveTo>
                  <a:lnTo>
                    <a:pt x="526860" y="393141"/>
                  </a:lnTo>
                  <a:lnTo>
                    <a:pt x="543504" y="360327"/>
                  </a:lnTo>
                </a:path>
                <a:path w="920114" h="1228725">
                  <a:moveTo>
                    <a:pt x="543504" y="352202"/>
                  </a:moveTo>
                  <a:lnTo>
                    <a:pt x="543504" y="352202"/>
                  </a:lnTo>
                  <a:lnTo>
                    <a:pt x="552362" y="343842"/>
                  </a:lnTo>
                </a:path>
                <a:path w="920114" h="1228725">
                  <a:moveTo>
                    <a:pt x="560416" y="335717"/>
                  </a:moveTo>
                  <a:lnTo>
                    <a:pt x="560416" y="335717"/>
                  </a:lnTo>
                  <a:lnTo>
                    <a:pt x="569095" y="327591"/>
                  </a:lnTo>
                </a:path>
                <a:path w="920114" h="1228725">
                  <a:moveTo>
                    <a:pt x="577238" y="319232"/>
                  </a:moveTo>
                  <a:lnTo>
                    <a:pt x="577238" y="319232"/>
                  </a:lnTo>
                  <a:lnTo>
                    <a:pt x="585291" y="311106"/>
                  </a:lnTo>
                </a:path>
                <a:path w="920114" h="1228725">
                  <a:moveTo>
                    <a:pt x="585291" y="302981"/>
                  </a:moveTo>
                  <a:lnTo>
                    <a:pt x="585291" y="302981"/>
                  </a:lnTo>
                  <a:lnTo>
                    <a:pt x="593971" y="294621"/>
                  </a:lnTo>
                </a:path>
                <a:path w="920114" h="1228725">
                  <a:moveTo>
                    <a:pt x="601934" y="287043"/>
                  </a:moveTo>
                  <a:lnTo>
                    <a:pt x="601934" y="287043"/>
                  </a:lnTo>
                  <a:lnTo>
                    <a:pt x="610793" y="278918"/>
                  </a:lnTo>
                </a:path>
                <a:path w="920114" h="1228725">
                  <a:moveTo>
                    <a:pt x="618846" y="270558"/>
                  </a:moveTo>
                  <a:lnTo>
                    <a:pt x="618846" y="270558"/>
                  </a:lnTo>
                  <a:lnTo>
                    <a:pt x="627436" y="262432"/>
                  </a:lnTo>
                </a:path>
                <a:path w="920114" h="1228725">
                  <a:moveTo>
                    <a:pt x="635669" y="254073"/>
                  </a:moveTo>
                  <a:lnTo>
                    <a:pt x="635669" y="254073"/>
                  </a:lnTo>
                  <a:lnTo>
                    <a:pt x="643722" y="245947"/>
                  </a:lnTo>
                </a:path>
                <a:path w="920114" h="1228725">
                  <a:moveTo>
                    <a:pt x="643722" y="237744"/>
                  </a:moveTo>
                  <a:lnTo>
                    <a:pt x="643722" y="237744"/>
                  </a:lnTo>
                  <a:lnTo>
                    <a:pt x="652401" y="229462"/>
                  </a:lnTo>
                </a:path>
                <a:path w="920114" h="1228725">
                  <a:moveTo>
                    <a:pt x="660544" y="221259"/>
                  </a:moveTo>
                  <a:lnTo>
                    <a:pt x="660544" y="221259"/>
                  </a:lnTo>
                  <a:lnTo>
                    <a:pt x="669224" y="213134"/>
                  </a:lnTo>
                </a:path>
                <a:path w="920114" h="1228725">
                  <a:moveTo>
                    <a:pt x="677277" y="213134"/>
                  </a:moveTo>
                  <a:lnTo>
                    <a:pt x="677277" y="213134"/>
                  </a:lnTo>
                  <a:lnTo>
                    <a:pt x="685867" y="204774"/>
                  </a:lnTo>
                </a:path>
                <a:path w="920114" h="1228725">
                  <a:moveTo>
                    <a:pt x="694099" y="196648"/>
                  </a:moveTo>
                  <a:lnTo>
                    <a:pt x="694099" y="196648"/>
                  </a:lnTo>
                  <a:lnTo>
                    <a:pt x="702153" y="188523"/>
                  </a:lnTo>
                </a:path>
                <a:path w="920114" h="1228725">
                  <a:moveTo>
                    <a:pt x="702153" y="180163"/>
                  </a:moveTo>
                  <a:lnTo>
                    <a:pt x="702153" y="180163"/>
                  </a:lnTo>
                  <a:lnTo>
                    <a:pt x="710743" y="172038"/>
                  </a:lnTo>
                </a:path>
                <a:path w="920114" h="1228725">
                  <a:moveTo>
                    <a:pt x="719691" y="163913"/>
                  </a:moveTo>
                  <a:lnTo>
                    <a:pt x="719691" y="163913"/>
                  </a:lnTo>
                  <a:lnTo>
                    <a:pt x="727655" y="156100"/>
                  </a:lnTo>
                </a:path>
                <a:path w="920114" h="1228725">
                  <a:moveTo>
                    <a:pt x="735618" y="156100"/>
                  </a:moveTo>
                  <a:lnTo>
                    <a:pt x="735618" y="156100"/>
                  </a:lnTo>
                  <a:lnTo>
                    <a:pt x="744566" y="147428"/>
                  </a:lnTo>
                </a:path>
                <a:path w="920114" h="1228725">
                  <a:moveTo>
                    <a:pt x="752530" y="139068"/>
                  </a:moveTo>
                  <a:lnTo>
                    <a:pt x="752530" y="139068"/>
                  </a:lnTo>
                  <a:lnTo>
                    <a:pt x="761210" y="130943"/>
                  </a:lnTo>
                </a:path>
                <a:path w="920114" h="1228725">
                  <a:moveTo>
                    <a:pt x="761210" y="122739"/>
                  </a:moveTo>
                  <a:lnTo>
                    <a:pt x="761210" y="122739"/>
                  </a:lnTo>
                  <a:lnTo>
                    <a:pt x="769442" y="114457"/>
                  </a:lnTo>
                </a:path>
                <a:path w="920114" h="1228725">
                  <a:moveTo>
                    <a:pt x="778121" y="114457"/>
                  </a:moveTo>
                  <a:lnTo>
                    <a:pt x="778121" y="114457"/>
                  </a:lnTo>
                  <a:lnTo>
                    <a:pt x="786085" y="106879"/>
                  </a:lnTo>
                </a:path>
                <a:path w="920114" h="1228725">
                  <a:moveTo>
                    <a:pt x="794049" y="98676"/>
                  </a:moveTo>
                  <a:lnTo>
                    <a:pt x="794049" y="98676"/>
                  </a:lnTo>
                  <a:lnTo>
                    <a:pt x="802997" y="90394"/>
                  </a:lnTo>
                </a:path>
                <a:path w="920114" h="1228725">
                  <a:moveTo>
                    <a:pt x="810961" y="90394"/>
                  </a:moveTo>
                  <a:lnTo>
                    <a:pt x="810961" y="90394"/>
                  </a:lnTo>
                  <a:lnTo>
                    <a:pt x="819640" y="82190"/>
                  </a:lnTo>
                </a:path>
                <a:path w="920114" h="1228725">
                  <a:moveTo>
                    <a:pt x="819640" y="74065"/>
                  </a:moveTo>
                  <a:lnTo>
                    <a:pt x="819640" y="74065"/>
                  </a:lnTo>
                  <a:lnTo>
                    <a:pt x="827873" y="65705"/>
                  </a:lnTo>
                </a:path>
                <a:path w="920114" h="1228725">
                  <a:moveTo>
                    <a:pt x="836463" y="65705"/>
                  </a:moveTo>
                  <a:lnTo>
                    <a:pt x="836463" y="65705"/>
                  </a:lnTo>
                  <a:lnTo>
                    <a:pt x="844516" y="57580"/>
                  </a:lnTo>
                </a:path>
                <a:path w="920114" h="1228725">
                  <a:moveTo>
                    <a:pt x="852748" y="49455"/>
                  </a:moveTo>
                  <a:lnTo>
                    <a:pt x="852748" y="49455"/>
                  </a:lnTo>
                  <a:lnTo>
                    <a:pt x="861428" y="41095"/>
                  </a:lnTo>
                </a:path>
                <a:path w="920114" h="1228725">
                  <a:moveTo>
                    <a:pt x="869392" y="41095"/>
                  </a:moveTo>
                  <a:lnTo>
                    <a:pt x="869392" y="41095"/>
                  </a:lnTo>
                  <a:lnTo>
                    <a:pt x="878071" y="32970"/>
                  </a:lnTo>
                </a:path>
                <a:path w="920114" h="1228725">
                  <a:moveTo>
                    <a:pt x="878071" y="24844"/>
                  </a:moveTo>
                  <a:lnTo>
                    <a:pt x="878071" y="24844"/>
                  </a:lnTo>
                  <a:lnTo>
                    <a:pt x="886303" y="16485"/>
                  </a:lnTo>
                </a:path>
                <a:path w="920114" h="1228725">
                  <a:moveTo>
                    <a:pt x="894893" y="16485"/>
                  </a:moveTo>
                  <a:lnTo>
                    <a:pt x="894893" y="16485"/>
                  </a:lnTo>
                  <a:lnTo>
                    <a:pt x="902947" y="8359"/>
                  </a:lnTo>
                </a:path>
                <a:path w="920114" h="1228725">
                  <a:moveTo>
                    <a:pt x="911179" y="8359"/>
                  </a:moveTo>
                  <a:lnTo>
                    <a:pt x="911179" y="8359"/>
                  </a:lnTo>
                  <a:lnTo>
                    <a:pt x="919769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027135" y="279534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96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3937" y="8125"/>
                  </a:lnTo>
                  <a:lnTo>
                    <a:pt x="7963" y="8125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039305" y="2684950"/>
              <a:ext cx="158750" cy="106680"/>
            </a:xfrm>
            <a:custGeom>
              <a:avLst/>
              <a:gdLst/>
              <a:ahLst/>
              <a:cxnLst/>
              <a:rect l="l" t="t" r="r" b="b"/>
              <a:pathLst>
                <a:path w="158750" h="106680">
                  <a:moveTo>
                    <a:pt x="0" y="106254"/>
                  </a:moveTo>
                  <a:lnTo>
                    <a:pt x="0" y="106254"/>
                  </a:lnTo>
                  <a:lnTo>
                    <a:pt x="8679" y="98519"/>
                  </a:lnTo>
                </a:path>
                <a:path w="158750" h="106680">
                  <a:moveTo>
                    <a:pt x="16643" y="98519"/>
                  </a:moveTo>
                  <a:lnTo>
                    <a:pt x="16643" y="98519"/>
                  </a:lnTo>
                  <a:lnTo>
                    <a:pt x="24875" y="90394"/>
                  </a:lnTo>
                </a:path>
                <a:path w="158750" h="106680">
                  <a:moveTo>
                    <a:pt x="33555" y="90394"/>
                  </a:moveTo>
                  <a:lnTo>
                    <a:pt x="33555" y="90394"/>
                  </a:lnTo>
                  <a:lnTo>
                    <a:pt x="41518" y="82269"/>
                  </a:lnTo>
                </a:path>
                <a:path w="158750" h="106680">
                  <a:moveTo>
                    <a:pt x="50198" y="82269"/>
                  </a:moveTo>
                  <a:lnTo>
                    <a:pt x="50198" y="82269"/>
                  </a:lnTo>
                  <a:lnTo>
                    <a:pt x="58430" y="73909"/>
                  </a:lnTo>
                </a:path>
                <a:path w="158750" h="106680">
                  <a:moveTo>
                    <a:pt x="58430" y="65784"/>
                  </a:moveTo>
                  <a:lnTo>
                    <a:pt x="58430" y="65784"/>
                  </a:lnTo>
                  <a:lnTo>
                    <a:pt x="67110" y="57580"/>
                  </a:lnTo>
                </a:path>
                <a:path w="158750" h="106680">
                  <a:moveTo>
                    <a:pt x="75074" y="57580"/>
                  </a:moveTo>
                  <a:lnTo>
                    <a:pt x="75074" y="57580"/>
                  </a:lnTo>
                  <a:lnTo>
                    <a:pt x="83306" y="49298"/>
                  </a:lnTo>
                </a:path>
                <a:path w="158750" h="106680">
                  <a:moveTo>
                    <a:pt x="91985" y="49298"/>
                  </a:moveTo>
                  <a:lnTo>
                    <a:pt x="91985" y="49298"/>
                  </a:lnTo>
                  <a:lnTo>
                    <a:pt x="99949" y="41095"/>
                  </a:lnTo>
                </a:path>
                <a:path w="158750" h="106680">
                  <a:moveTo>
                    <a:pt x="108808" y="41095"/>
                  </a:moveTo>
                  <a:lnTo>
                    <a:pt x="108808" y="41095"/>
                  </a:lnTo>
                  <a:lnTo>
                    <a:pt x="116861" y="32970"/>
                  </a:lnTo>
                </a:path>
                <a:path w="158750" h="106680">
                  <a:moveTo>
                    <a:pt x="116861" y="24610"/>
                  </a:moveTo>
                  <a:lnTo>
                    <a:pt x="116861" y="24610"/>
                  </a:lnTo>
                  <a:lnTo>
                    <a:pt x="125541" y="16485"/>
                  </a:lnTo>
                </a:path>
                <a:path w="158750" h="106680">
                  <a:moveTo>
                    <a:pt x="133773" y="16485"/>
                  </a:moveTo>
                  <a:lnTo>
                    <a:pt x="133773" y="16485"/>
                  </a:lnTo>
                  <a:lnTo>
                    <a:pt x="141737" y="8359"/>
                  </a:lnTo>
                </a:path>
                <a:path w="158750" h="106680">
                  <a:moveTo>
                    <a:pt x="150416" y="8359"/>
                  </a:moveTo>
                  <a:lnTo>
                    <a:pt x="150416" y="8359"/>
                  </a:lnTo>
                  <a:lnTo>
                    <a:pt x="158380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201891" y="268088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652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214597" y="2652136"/>
              <a:ext cx="42545" cy="24765"/>
            </a:xfrm>
            <a:custGeom>
              <a:avLst/>
              <a:gdLst/>
              <a:ahLst/>
              <a:cxnLst/>
              <a:rect l="l" t="t" r="r" b="b"/>
              <a:pathLst>
                <a:path w="42545" h="24764">
                  <a:moveTo>
                    <a:pt x="0" y="24688"/>
                  </a:moveTo>
                  <a:lnTo>
                    <a:pt x="0" y="24688"/>
                  </a:lnTo>
                  <a:lnTo>
                    <a:pt x="8679" y="16328"/>
                  </a:lnTo>
                </a:path>
                <a:path w="42545" h="24764">
                  <a:moveTo>
                    <a:pt x="16822" y="16328"/>
                  </a:moveTo>
                  <a:lnTo>
                    <a:pt x="16822" y="16328"/>
                  </a:lnTo>
                  <a:lnTo>
                    <a:pt x="25501" y="8203"/>
                  </a:lnTo>
                </a:path>
                <a:path w="42545" h="24764">
                  <a:moveTo>
                    <a:pt x="33555" y="8203"/>
                  </a:moveTo>
                  <a:lnTo>
                    <a:pt x="33555" y="8203"/>
                  </a:lnTo>
                  <a:lnTo>
                    <a:pt x="42413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261037" y="263979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7963" y="0"/>
                  </a:moveTo>
                  <a:lnTo>
                    <a:pt x="0" y="0"/>
                  </a:lnTo>
                  <a:lnTo>
                    <a:pt x="0" y="8281"/>
                  </a:lnTo>
                  <a:lnTo>
                    <a:pt x="3937" y="8281"/>
                  </a:lnTo>
                  <a:lnTo>
                    <a:pt x="7963" y="8281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273654" y="2611040"/>
              <a:ext cx="41910" cy="24765"/>
            </a:xfrm>
            <a:custGeom>
              <a:avLst/>
              <a:gdLst/>
              <a:ahLst/>
              <a:cxnLst/>
              <a:rect l="l" t="t" r="r" b="b"/>
              <a:pathLst>
                <a:path w="41910" h="24764">
                  <a:moveTo>
                    <a:pt x="0" y="24610"/>
                  </a:moveTo>
                  <a:lnTo>
                    <a:pt x="0" y="24610"/>
                  </a:lnTo>
                  <a:lnTo>
                    <a:pt x="7963" y="16485"/>
                  </a:lnTo>
                </a:path>
                <a:path w="41910" h="24764">
                  <a:moveTo>
                    <a:pt x="16195" y="16485"/>
                  </a:moveTo>
                  <a:lnTo>
                    <a:pt x="16195" y="16485"/>
                  </a:lnTo>
                  <a:lnTo>
                    <a:pt x="24875" y="8125"/>
                  </a:lnTo>
                </a:path>
                <a:path w="41910" h="24764">
                  <a:moveTo>
                    <a:pt x="32839" y="8125"/>
                  </a:moveTo>
                  <a:lnTo>
                    <a:pt x="32839" y="8125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319378" y="2606978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805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053" y="8125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332085" y="2578851"/>
              <a:ext cx="41910" cy="24765"/>
            </a:xfrm>
            <a:custGeom>
              <a:avLst/>
              <a:gdLst/>
              <a:ahLst/>
              <a:cxnLst/>
              <a:rect l="l" t="t" r="r" b="b"/>
              <a:pathLst>
                <a:path w="41910" h="24764">
                  <a:moveTo>
                    <a:pt x="0" y="24610"/>
                  </a:moveTo>
                  <a:lnTo>
                    <a:pt x="0" y="24610"/>
                  </a:lnTo>
                  <a:lnTo>
                    <a:pt x="8232" y="16328"/>
                  </a:lnTo>
                </a:path>
                <a:path w="41910" h="24764">
                  <a:moveTo>
                    <a:pt x="16195" y="16328"/>
                  </a:moveTo>
                  <a:lnTo>
                    <a:pt x="16195" y="16328"/>
                  </a:lnTo>
                  <a:lnTo>
                    <a:pt x="24875" y="8125"/>
                  </a:lnTo>
                </a:path>
                <a:path w="41910" h="24764">
                  <a:moveTo>
                    <a:pt x="33107" y="8125"/>
                  </a:moveTo>
                  <a:lnTo>
                    <a:pt x="33107" y="8125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377809" y="257463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053" y="0"/>
                  </a:moveTo>
                  <a:lnTo>
                    <a:pt x="0" y="0"/>
                  </a:lnTo>
                  <a:lnTo>
                    <a:pt x="0" y="8281"/>
                  </a:lnTo>
                  <a:lnTo>
                    <a:pt x="4026" y="8281"/>
                  </a:lnTo>
                  <a:lnTo>
                    <a:pt x="8053" y="8281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390515" y="2545881"/>
              <a:ext cx="41910" cy="24765"/>
            </a:xfrm>
            <a:custGeom>
              <a:avLst/>
              <a:gdLst/>
              <a:ahLst/>
              <a:cxnLst/>
              <a:rect l="l" t="t" r="r" b="b"/>
              <a:pathLst>
                <a:path w="41910" h="24764">
                  <a:moveTo>
                    <a:pt x="0" y="24610"/>
                  </a:moveTo>
                  <a:lnTo>
                    <a:pt x="0" y="24610"/>
                  </a:lnTo>
                  <a:lnTo>
                    <a:pt x="8232" y="16485"/>
                  </a:lnTo>
                </a:path>
                <a:path w="41910" h="24764">
                  <a:moveTo>
                    <a:pt x="16195" y="16485"/>
                  </a:moveTo>
                  <a:lnTo>
                    <a:pt x="16195" y="16485"/>
                  </a:lnTo>
                  <a:lnTo>
                    <a:pt x="24875" y="7734"/>
                  </a:lnTo>
                </a:path>
                <a:path w="41910" h="24764">
                  <a:moveTo>
                    <a:pt x="33107" y="7734"/>
                  </a:moveTo>
                  <a:lnTo>
                    <a:pt x="33107" y="7734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436240" y="254181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449125" y="2513146"/>
              <a:ext cx="41910" cy="24765"/>
            </a:xfrm>
            <a:custGeom>
              <a:avLst/>
              <a:gdLst/>
              <a:ahLst/>
              <a:cxnLst/>
              <a:rect l="l" t="t" r="r" b="b"/>
              <a:pathLst>
                <a:path w="41910" h="24764">
                  <a:moveTo>
                    <a:pt x="0" y="24610"/>
                  </a:moveTo>
                  <a:lnTo>
                    <a:pt x="0" y="24610"/>
                  </a:lnTo>
                  <a:lnTo>
                    <a:pt x="8053" y="16250"/>
                  </a:lnTo>
                </a:path>
                <a:path w="41910" h="24764">
                  <a:moveTo>
                    <a:pt x="16643" y="16250"/>
                  </a:moveTo>
                  <a:lnTo>
                    <a:pt x="16643" y="16250"/>
                  </a:lnTo>
                  <a:lnTo>
                    <a:pt x="24875" y="8125"/>
                  </a:lnTo>
                </a:path>
                <a:path w="41910" h="24764">
                  <a:moveTo>
                    <a:pt x="33555" y="8125"/>
                  </a:moveTo>
                  <a:lnTo>
                    <a:pt x="33555" y="8125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494671" y="250900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5">
                  <a:moveTo>
                    <a:pt x="8858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026" y="8203"/>
                  </a:lnTo>
                  <a:lnTo>
                    <a:pt x="8858" y="8203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507556" y="2480175"/>
              <a:ext cx="41910" cy="24765"/>
            </a:xfrm>
            <a:custGeom>
              <a:avLst/>
              <a:gdLst/>
              <a:ahLst/>
              <a:cxnLst/>
              <a:rect l="l" t="t" r="r" b="b"/>
              <a:pathLst>
                <a:path w="41909" h="24764">
                  <a:moveTo>
                    <a:pt x="0" y="24610"/>
                  </a:moveTo>
                  <a:lnTo>
                    <a:pt x="0" y="24610"/>
                  </a:lnTo>
                  <a:lnTo>
                    <a:pt x="7963" y="16485"/>
                  </a:lnTo>
                </a:path>
                <a:path w="41909" h="24764">
                  <a:moveTo>
                    <a:pt x="16643" y="16485"/>
                  </a:moveTo>
                  <a:lnTo>
                    <a:pt x="16643" y="16485"/>
                  </a:lnTo>
                  <a:lnTo>
                    <a:pt x="24875" y="8281"/>
                  </a:lnTo>
                </a:path>
                <a:path w="41909" h="24764">
                  <a:moveTo>
                    <a:pt x="33555" y="8281"/>
                  </a:moveTo>
                  <a:lnTo>
                    <a:pt x="33555" y="8281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553101" y="247603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8858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205" y="8359"/>
                  </a:lnTo>
                  <a:lnTo>
                    <a:pt x="8858" y="8359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565987" y="2456112"/>
              <a:ext cx="41910" cy="24130"/>
            </a:xfrm>
            <a:custGeom>
              <a:avLst/>
              <a:gdLst/>
              <a:ahLst/>
              <a:cxnLst/>
              <a:rect l="l" t="t" r="r" b="b"/>
              <a:pathLst>
                <a:path w="41909" h="24130">
                  <a:moveTo>
                    <a:pt x="0" y="24063"/>
                  </a:moveTo>
                  <a:lnTo>
                    <a:pt x="0" y="24063"/>
                  </a:lnTo>
                  <a:lnTo>
                    <a:pt x="7963" y="15860"/>
                  </a:lnTo>
                </a:path>
                <a:path w="41909" h="24130">
                  <a:moveTo>
                    <a:pt x="16643" y="7734"/>
                  </a:moveTo>
                  <a:lnTo>
                    <a:pt x="16643" y="7734"/>
                  </a:lnTo>
                  <a:lnTo>
                    <a:pt x="24875" y="7734"/>
                  </a:lnTo>
                </a:path>
                <a:path w="41909" h="24130">
                  <a:moveTo>
                    <a:pt x="33555" y="7734"/>
                  </a:moveTo>
                  <a:lnTo>
                    <a:pt x="33555" y="7734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611711" y="245204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90" h="7619">
                  <a:moveTo>
                    <a:pt x="8679" y="0"/>
                  </a:moveTo>
                  <a:lnTo>
                    <a:pt x="0" y="0"/>
                  </a:lnTo>
                  <a:lnTo>
                    <a:pt x="0" y="7500"/>
                  </a:lnTo>
                  <a:lnTo>
                    <a:pt x="4026" y="7500"/>
                  </a:lnTo>
                  <a:lnTo>
                    <a:pt x="8679" y="7500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624417" y="2430876"/>
              <a:ext cx="42545" cy="16510"/>
            </a:xfrm>
            <a:custGeom>
              <a:avLst/>
              <a:gdLst/>
              <a:ahLst/>
              <a:cxnLst/>
              <a:rect l="l" t="t" r="r" b="b"/>
              <a:pathLst>
                <a:path w="42545" h="16510">
                  <a:moveTo>
                    <a:pt x="0" y="16485"/>
                  </a:moveTo>
                  <a:lnTo>
                    <a:pt x="0" y="16485"/>
                  </a:lnTo>
                  <a:lnTo>
                    <a:pt x="7963" y="8359"/>
                  </a:lnTo>
                </a:path>
                <a:path w="42545" h="16510">
                  <a:moveTo>
                    <a:pt x="16911" y="8359"/>
                  </a:moveTo>
                  <a:lnTo>
                    <a:pt x="16911" y="8359"/>
                  </a:lnTo>
                  <a:lnTo>
                    <a:pt x="25501" y="0"/>
                  </a:lnTo>
                </a:path>
                <a:path w="42545" h="16510">
                  <a:moveTo>
                    <a:pt x="33555" y="0"/>
                  </a:moveTo>
                  <a:lnTo>
                    <a:pt x="33555" y="0"/>
                  </a:lnTo>
                  <a:lnTo>
                    <a:pt x="42413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70858" y="242681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96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3937" y="8125"/>
                  </a:lnTo>
                  <a:lnTo>
                    <a:pt x="7963" y="8125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82848" y="2415173"/>
              <a:ext cx="42545" cy="8255"/>
            </a:xfrm>
            <a:custGeom>
              <a:avLst/>
              <a:gdLst/>
              <a:ahLst/>
              <a:cxnLst/>
              <a:rect l="l" t="t" r="r" b="b"/>
              <a:pathLst>
                <a:path w="42545" h="8255">
                  <a:moveTo>
                    <a:pt x="0" y="8125"/>
                  </a:moveTo>
                  <a:lnTo>
                    <a:pt x="0" y="8125"/>
                  </a:lnTo>
                  <a:lnTo>
                    <a:pt x="8679" y="0"/>
                  </a:lnTo>
                </a:path>
                <a:path w="42545" h="8255">
                  <a:moveTo>
                    <a:pt x="16822" y="0"/>
                  </a:moveTo>
                  <a:lnTo>
                    <a:pt x="16822" y="0"/>
                  </a:lnTo>
                  <a:lnTo>
                    <a:pt x="25501" y="0"/>
                  </a:lnTo>
                </a:path>
                <a:path w="42545" h="8255">
                  <a:moveTo>
                    <a:pt x="33555" y="0"/>
                  </a:moveTo>
                  <a:lnTo>
                    <a:pt x="33555" y="0"/>
                  </a:lnTo>
                  <a:lnTo>
                    <a:pt x="42413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729288" y="2410876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796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3937" y="8359"/>
                  </a:lnTo>
                  <a:lnTo>
                    <a:pt x="7963" y="8359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741279" y="2398688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09" h="8255">
                  <a:moveTo>
                    <a:pt x="0" y="8125"/>
                  </a:moveTo>
                  <a:lnTo>
                    <a:pt x="0" y="8125"/>
                  </a:lnTo>
                  <a:lnTo>
                    <a:pt x="8858" y="8125"/>
                  </a:lnTo>
                </a:path>
                <a:path w="41909" h="8255">
                  <a:moveTo>
                    <a:pt x="16822" y="8125"/>
                  </a:moveTo>
                  <a:lnTo>
                    <a:pt x="16822" y="8125"/>
                  </a:lnTo>
                  <a:lnTo>
                    <a:pt x="25501" y="0"/>
                  </a:lnTo>
                </a:path>
                <a:path w="41909" h="8255">
                  <a:moveTo>
                    <a:pt x="33734" y="0"/>
                  </a:moveTo>
                  <a:lnTo>
                    <a:pt x="33734" y="0"/>
                  </a:lnTo>
                  <a:lnTo>
                    <a:pt x="41697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787630" y="239462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805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053" y="8125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799620" y="2390328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0" y="0"/>
                  </a:lnTo>
                  <a:lnTo>
                    <a:pt x="8948" y="0"/>
                  </a:lnTo>
                </a:path>
                <a:path w="41909">
                  <a:moveTo>
                    <a:pt x="16911" y="0"/>
                  </a:moveTo>
                  <a:lnTo>
                    <a:pt x="16911" y="0"/>
                  </a:lnTo>
                  <a:lnTo>
                    <a:pt x="25591" y="0"/>
                  </a:lnTo>
                </a:path>
                <a:path w="41909">
                  <a:moveTo>
                    <a:pt x="33823" y="0"/>
                  </a:moveTo>
                  <a:lnTo>
                    <a:pt x="33823" y="0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846060" y="238626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05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053" y="8359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858945" y="2382202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0" y="0"/>
                  </a:lnTo>
                  <a:lnTo>
                    <a:pt x="8053" y="0"/>
                  </a:lnTo>
                </a:path>
                <a:path w="41909">
                  <a:moveTo>
                    <a:pt x="16643" y="0"/>
                  </a:moveTo>
                  <a:lnTo>
                    <a:pt x="16643" y="0"/>
                  </a:lnTo>
                  <a:lnTo>
                    <a:pt x="24696" y="0"/>
                  </a:lnTo>
                </a:path>
                <a:path w="41909">
                  <a:moveTo>
                    <a:pt x="32928" y="0"/>
                  </a:moveTo>
                  <a:lnTo>
                    <a:pt x="32928" y="0"/>
                  </a:lnTo>
                  <a:lnTo>
                    <a:pt x="41608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904491" y="237814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917376" y="2374077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09" h="8255">
                  <a:moveTo>
                    <a:pt x="0" y="8125"/>
                  </a:moveTo>
                  <a:lnTo>
                    <a:pt x="0" y="8125"/>
                  </a:lnTo>
                  <a:lnTo>
                    <a:pt x="8053" y="8125"/>
                  </a:lnTo>
                </a:path>
                <a:path w="41909" h="8255">
                  <a:moveTo>
                    <a:pt x="16643" y="8125"/>
                  </a:moveTo>
                  <a:lnTo>
                    <a:pt x="16643" y="8125"/>
                  </a:lnTo>
                  <a:lnTo>
                    <a:pt x="24875" y="0"/>
                  </a:lnTo>
                </a:path>
                <a:path w="41909" h="8255">
                  <a:moveTo>
                    <a:pt x="32928" y="0"/>
                  </a:moveTo>
                  <a:lnTo>
                    <a:pt x="32928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962922" y="237001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205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975807" y="2365717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09" h="8889">
                  <a:moveTo>
                    <a:pt x="0" y="8359"/>
                  </a:moveTo>
                  <a:lnTo>
                    <a:pt x="0" y="8359"/>
                  </a:lnTo>
                  <a:lnTo>
                    <a:pt x="7963" y="8359"/>
                  </a:lnTo>
                </a:path>
                <a:path w="41909" h="8889">
                  <a:moveTo>
                    <a:pt x="16017" y="8359"/>
                  </a:moveTo>
                  <a:lnTo>
                    <a:pt x="16017" y="8359"/>
                  </a:lnTo>
                  <a:lnTo>
                    <a:pt x="24875" y="0"/>
                  </a:lnTo>
                </a:path>
                <a:path w="41909" h="8889">
                  <a:moveTo>
                    <a:pt x="32839" y="0"/>
                  </a:moveTo>
                  <a:lnTo>
                    <a:pt x="32839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021532" y="236165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05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053" y="8359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034238" y="2365717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09" h="8889">
                  <a:moveTo>
                    <a:pt x="0" y="0"/>
                  </a:moveTo>
                  <a:lnTo>
                    <a:pt x="0" y="0"/>
                  </a:lnTo>
                  <a:lnTo>
                    <a:pt x="7963" y="8359"/>
                  </a:lnTo>
                </a:path>
                <a:path w="41909" h="8889">
                  <a:moveTo>
                    <a:pt x="16195" y="8359"/>
                  </a:moveTo>
                  <a:lnTo>
                    <a:pt x="16195" y="8359"/>
                  </a:lnTo>
                  <a:lnTo>
                    <a:pt x="24875" y="8359"/>
                  </a:lnTo>
                </a:path>
                <a:path w="41909" h="8889">
                  <a:moveTo>
                    <a:pt x="33555" y="8359"/>
                  </a:moveTo>
                  <a:lnTo>
                    <a:pt x="33555" y="8359"/>
                  </a:lnTo>
                  <a:lnTo>
                    <a:pt x="41518" y="8359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079962" y="237001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5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652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092668" y="2382202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1909">
                  <a:moveTo>
                    <a:pt x="16911" y="0"/>
                  </a:moveTo>
                  <a:lnTo>
                    <a:pt x="16911" y="0"/>
                  </a:lnTo>
                  <a:lnTo>
                    <a:pt x="24875" y="0"/>
                  </a:lnTo>
                </a:path>
                <a:path w="41909">
                  <a:moveTo>
                    <a:pt x="33555" y="0"/>
                  </a:moveTo>
                  <a:lnTo>
                    <a:pt x="33555" y="0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138393" y="237814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5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652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151099" y="2390328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09" h="8889">
                  <a:moveTo>
                    <a:pt x="0" y="0"/>
                  </a:moveTo>
                  <a:lnTo>
                    <a:pt x="0" y="0"/>
                  </a:lnTo>
                  <a:lnTo>
                    <a:pt x="8858" y="0"/>
                  </a:lnTo>
                </a:path>
                <a:path w="41909" h="8889">
                  <a:moveTo>
                    <a:pt x="16822" y="0"/>
                  </a:moveTo>
                  <a:lnTo>
                    <a:pt x="16822" y="0"/>
                  </a:lnTo>
                  <a:lnTo>
                    <a:pt x="24875" y="8359"/>
                  </a:lnTo>
                </a:path>
                <a:path w="41909" h="8889">
                  <a:moveTo>
                    <a:pt x="33555" y="8359"/>
                  </a:moveTo>
                  <a:lnTo>
                    <a:pt x="33555" y="8359"/>
                  </a:lnTo>
                  <a:lnTo>
                    <a:pt x="41697" y="8359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196824" y="239462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5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652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209530" y="2406813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09" h="8889">
                  <a:moveTo>
                    <a:pt x="0" y="0"/>
                  </a:moveTo>
                  <a:lnTo>
                    <a:pt x="0" y="0"/>
                  </a:lnTo>
                  <a:lnTo>
                    <a:pt x="8858" y="0"/>
                  </a:lnTo>
                </a:path>
                <a:path w="41909" h="8889">
                  <a:moveTo>
                    <a:pt x="16822" y="0"/>
                  </a:moveTo>
                  <a:lnTo>
                    <a:pt x="16822" y="0"/>
                  </a:lnTo>
                  <a:lnTo>
                    <a:pt x="24875" y="8359"/>
                  </a:lnTo>
                </a:path>
                <a:path w="41909" h="8889">
                  <a:moveTo>
                    <a:pt x="33734" y="8359"/>
                  </a:moveTo>
                  <a:lnTo>
                    <a:pt x="33734" y="8359"/>
                  </a:lnTo>
                  <a:lnTo>
                    <a:pt x="41697" y="8359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255255" y="241087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8679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652" y="8359"/>
                  </a:lnTo>
                  <a:lnTo>
                    <a:pt x="8679" y="8359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268139" y="2423298"/>
              <a:ext cx="42545" cy="16510"/>
            </a:xfrm>
            <a:custGeom>
              <a:avLst/>
              <a:gdLst/>
              <a:ahLst/>
              <a:cxnLst/>
              <a:rect l="l" t="t" r="r" b="b"/>
              <a:pathLst>
                <a:path w="42545" h="16510">
                  <a:moveTo>
                    <a:pt x="0" y="0"/>
                  </a:moveTo>
                  <a:lnTo>
                    <a:pt x="0" y="0"/>
                  </a:lnTo>
                  <a:lnTo>
                    <a:pt x="8679" y="7578"/>
                  </a:lnTo>
                </a:path>
                <a:path w="42545" h="16510">
                  <a:moveTo>
                    <a:pt x="16643" y="7578"/>
                  </a:moveTo>
                  <a:lnTo>
                    <a:pt x="16643" y="7578"/>
                  </a:lnTo>
                  <a:lnTo>
                    <a:pt x="25322" y="7578"/>
                  </a:lnTo>
                </a:path>
                <a:path w="42545" h="16510">
                  <a:moveTo>
                    <a:pt x="33555" y="7578"/>
                  </a:moveTo>
                  <a:lnTo>
                    <a:pt x="33555" y="7578"/>
                  </a:lnTo>
                  <a:lnTo>
                    <a:pt x="42234" y="15938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314311" y="243493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232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232" y="8359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326570" y="2439236"/>
              <a:ext cx="42545" cy="24765"/>
            </a:xfrm>
            <a:custGeom>
              <a:avLst/>
              <a:gdLst/>
              <a:ahLst/>
              <a:cxnLst/>
              <a:rect l="l" t="t" r="r" b="b"/>
              <a:pathLst>
                <a:path w="42545" h="24764">
                  <a:moveTo>
                    <a:pt x="0" y="0"/>
                  </a:moveTo>
                  <a:lnTo>
                    <a:pt x="0" y="0"/>
                  </a:lnTo>
                  <a:lnTo>
                    <a:pt x="8679" y="8125"/>
                  </a:lnTo>
                </a:path>
                <a:path w="42545" h="24764">
                  <a:moveTo>
                    <a:pt x="16643" y="8125"/>
                  </a:moveTo>
                  <a:lnTo>
                    <a:pt x="16643" y="8125"/>
                  </a:lnTo>
                  <a:lnTo>
                    <a:pt x="25501" y="16875"/>
                  </a:lnTo>
                </a:path>
                <a:path w="42545" h="24764">
                  <a:moveTo>
                    <a:pt x="33555" y="16875"/>
                  </a:moveTo>
                  <a:lnTo>
                    <a:pt x="33555" y="16875"/>
                  </a:lnTo>
                  <a:lnTo>
                    <a:pt x="42234" y="2461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372742" y="245955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232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232" y="8359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385001" y="2471972"/>
              <a:ext cx="42545" cy="24765"/>
            </a:xfrm>
            <a:custGeom>
              <a:avLst/>
              <a:gdLst/>
              <a:ahLst/>
              <a:cxnLst/>
              <a:rect l="l" t="t" r="r" b="b"/>
              <a:pathLst>
                <a:path w="42545" h="24764">
                  <a:moveTo>
                    <a:pt x="0" y="0"/>
                  </a:moveTo>
                  <a:lnTo>
                    <a:pt x="0" y="0"/>
                  </a:lnTo>
                  <a:lnTo>
                    <a:pt x="8679" y="8203"/>
                  </a:lnTo>
                </a:path>
                <a:path w="42545" h="24764">
                  <a:moveTo>
                    <a:pt x="16643" y="8203"/>
                  </a:moveTo>
                  <a:lnTo>
                    <a:pt x="16643" y="8203"/>
                  </a:lnTo>
                  <a:lnTo>
                    <a:pt x="25501" y="16485"/>
                  </a:lnTo>
                </a:path>
                <a:path w="42545" h="24764">
                  <a:moveTo>
                    <a:pt x="33555" y="16485"/>
                  </a:moveTo>
                  <a:lnTo>
                    <a:pt x="33555" y="16485"/>
                  </a:lnTo>
                  <a:lnTo>
                    <a:pt x="42145" y="24688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431173" y="249252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8232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205" y="8203"/>
                  </a:lnTo>
                  <a:lnTo>
                    <a:pt x="8232" y="8203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443432" y="2504786"/>
              <a:ext cx="42545" cy="24765"/>
            </a:xfrm>
            <a:custGeom>
              <a:avLst/>
              <a:gdLst/>
              <a:ahLst/>
              <a:cxnLst/>
              <a:rect l="l" t="t" r="r" b="b"/>
              <a:pathLst>
                <a:path w="42545" h="24764">
                  <a:moveTo>
                    <a:pt x="0" y="0"/>
                  </a:moveTo>
                  <a:lnTo>
                    <a:pt x="0" y="0"/>
                  </a:lnTo>
                  <a:lnTo>
                    <a:pt x="8590" y="8359"/>
                  </a:lnTo>
                </a:path>
                <a:path w="42545" h="24764">
                  <a:moveTo>
                    <a:pt x="16822" y="8359"/>
                  </a:moveTo>
                  <a:lnTo>
                    <a:pt x="16822" y="8359"/>
                  </a:lnTo>
                  <a:lnTo>
                    <a:pt x="25501" y="16485"/>
                  </a:lnTo>
                </a:path>
                <a:path w="42545" h="24764">
                  <a:moveTo>
                    <a:pt x="33465" y="16485"/>
                  </a:moveTo>
                  <a:lnTo>
                    <a:pt x="33465" y="16485"/>
                  </a:lnTo>
                  <a:lnTo>
                    <a:pt x="42145" y="2461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489783" y="2525334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8679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679" y="8359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502489" y="2537756"/>
              <a:ext cx="41910" cy="33020"/>
            </a:xfrm>
            <a:custGeom>
              <a:avLst/>
              <a:gdLst/>
              <a:ahLst/>
              <a:cxnLst/>
              <a:rect l="l" t="t" r="r" b="b"/>
              <a:pathLst>
                <a:path w="41909" h="33019">
                  <a:moveTo>
                    <a:pt x="0" y="0"/>
                  </a:moveTo>
                  <a:lnTo>
                    <a:pt x="0" y="0"/>
                  </a:lnTo>
                  <a:lnTo>
                    <a:pt x="7963" y="8125"/>
                  </a:lnTo>
                </a:path>
                <a:path w="41909" h="33019">
                  <a:moveTo>
                    <a:pt x="16911" y="8125"/>
                  </a:moveTo>
                  <a:lnTo>
                    <a:pt x="16911" y="8125"/>
                  </a:lnTo>
                  <a:lnTo>
                    <a:pt x="24875" y="15860"/>
                  </a:lnTo>
                </a:path>
                <a:path w="41909" h="33019">
                  <a:moveTo>
                    <a:pt x="33555" y="24610"/>
                  </a:moveTo>
                  <a:lnTo>
                    <a:pt x="33555" y="24610"/>
                  </a:lnTo>
                  <a:lnTo>
                    <a:pt x="41787" y="32735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548213" y="256642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5">
                  <a:moveTo>
                    <a:pt x="8679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026" y="8203"/>
                  </a:lnTo>
                  <a:lnTo>
                    <a:pt x="8679" y="8203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560920" y="2578851"/>
              <a:ext cx="452120" cy="548005"/>
            </a:xfrm>
            <a:custGeom>
              <a:avLst/>
              <a:gdLst/>
              <a:ahLst/>
              <a:cxnLst/>
              <a:rect l="l" t="t" r="r" b="b"/>
              <a:pathLst>
                <a:path w="452120" h="548005">
                  <a:moveTo>
                    <a:pt x="0" y="0"/>
                  </a:moveTo>
                  <a:lnTo>
                    <a:pt x="0" y="0"/>
                  </a:lnTo>
                  <a:lnTo>
                    <a:pt x="8232" y="8125"/>
                  </a:lnTo>
                </a:path>
                <a:path w="452120" h="548005">
                  <a:moveTo>
                    <a:pt x="16911" y="8125"/>
                  </a:moveTo>
                  <a:lnTo>
                    <a:pt x="16911" y="8125"/>
                  </a:lnTo>
                  <a:lnTo>
                    <a:pt x="33555" y="24610"/>
                  </a:lnTo>
                </a:path>
                <a:path w="452120" h="548005">
                  <a:moveTo>
                    <a:pt x="33555" y="32188"/>
                  </a:moveTo>
                  <a:lnTo>
                    <a:pt x="33555" y="32188"/>
                  </a:lnTo>
                  <a:lnTo>
                    <a:pt x="41787" y="40314"/>
                  </a:lnTo>
                </a:path>
                <a:path w="452120" h="548005">
                  <a:moveTo>
                    <a:pt x="49751" y="40314"/>
                  </a:moveTo>
                  <a:lnTo>
                    <a:pt x="49751" y="40314"/>
                  </a:lnTo>
                  <a:lnTo>
                    <a:pt x="58430" y="48673"/>
                  </a:lnTo>
                </a:path>
                <a:path w="452120" h="548005">
                  <a:moveTo>
                    <a:pt x="58430" y="56799"/>
                  </a:moveTo>
                  <a:lnTo>
                    <a:pt x="58430" y="56799"/>
                  </a:lnTo>
                  <a:lnTo>
                    <a:pt x="66662" y="65002"/>
                  </a:lnTo>
                </a:path>
                <a:path w="452120" h="548005">
                  <a:moveTo>
                    <a:pt x="75253" y="73284"/>
                  </a:moveTo>
                  <a:lnTo>
                    <a:pt x="75253" y="73284"/>
                  </a:lnTo>
                  <a:lnTo>
                    <a:pt x="92164" y="89613"/>
                  </a:lnTo>
                </a:path>
                <a:path w="452120" h="548005">
                  <a:moveTo>
                    <a:pt x="92164" y="97972"/>
                  </a:moveTo>
                  <a:lnTo>
                    <a:pt x="92164" y="97972"/>
                  </a:lnTo>
                  <a:lnTo>
                    <a:pt x="100128" y="106098"/>
                  </a:lnTo>
                </a:path>
                <a:path w="452120" h="548005">
                  <a:moveTo>
                    <a:pt x="108181" y="114457"/>
                  </a:moveTo>
                  <a:lnTo>
                    <a:pt x="108181" y="114457"/>
                  </a:lnTo>
                  <a:lnTo>
                    <a:pt x="116861" y="130708"/>
                  </a:lnTo>
                </a:path>
                <a:path w="452120" h="548005">
                  <a:moveTo>
                    <a:pt x="116861" y="139068"/>
                  </a:moveTo>
                  <a:lnTo>
                    <a:pt x="116861" y="139068"/>
                  </a:lnTo>
                  <a:lnTo>
                    <a:pt x="125004" y="147193"/>
                  </a:lnTo>
                </a:path>
                <a:path w="452120" h="548005">
                  <a:moveTo>
                    <a:pt x="133683" y="155397"/>
                  </a:moveTo>
                  <a:lnTo>
                    <a:pt x="133683" y="155397"/>
                  </a:lnTo>
                  <a:lnTo>
                    <a:pt x="150595" y="171882"/>
                  </a:lnTo>
                </a:path>
                <a:path w="452120" h="548005">
                  <a:moveTo>
                    <a:pt x="150595" y="180007"/>
                  </a:moveTo>
                  <a:lnTo>
                    <a:pt x="150595" y="180007"/>
                  </a:lnTo>
                  <a:lnTo>
                    <a:pt x="167238" y="196492"/>
                  </a:lnTo>
                </a:path>
                <a:path w="452120" h="548005">
                  <a:moveTo>
                    <a:pt x="167238" y="204618"/>
                  </a:moveTo>
                  <a:lnTo>
                    <a:pt x="167238" y="204618"/>
                  </a:lnTo>
                  <a:lnTo>
                    <a:pt x="175471" y="212352"/>
                  </a:lnTo>
                </a:path>
                <a:path w="452120" h="548005">
                  <a:moveTo>
                    <a:pt x="175471" y="220556"/>
                  </a:moveTo>
                  <a:lnTo>
                    <a:pt x="175471" y="220556"/>
                  </a:lnTo>
                  <a:lnTo>
                    <a:pt x="192114" y="237041"/>
                  </a:lnTo>
                </a:path>
                <a:path w="452120" h="548005">
                  <a:moveTo>
                    <a:pt x="192114" y="245166"/>
                  </a:moveTo>
                  <a:lnTo>
                    <a:pt x="192114" y="245166"/>
                  </a:lnTo>
                  <a:lnTo>
                    <a:pt x="200346" y="253526"/>
                  </a:lnTo>
                </a:path>
                <a:path w="452120" h="548005">
                  <a:moveTo>
                    <a:pt x="209026" y="261651"/>
                  </a:moveTo>
                  <a:lnTo>
                    <a:pt x="209026" y="261651"/>
                  </a:lnTo>
                  <a:lnTo>
                    <a:pt x="216990" y="269777"/>
                  </a:lnTo>
                </a:path>
                <a:path w="452120" h="548005">
                  <a:moveTo>
                    <a:pt x="225669" y="278136"/>
                  </a:moveTo>
                  <a:lnTo>
                    <a:pt x="225669" y="278136"/>
                  </a:lnTo>
                  <a:lnTo>
                    <a:pt x="233901" y="294387"/>
                  </a:lnTo>
                </a:path>
                <a:path w="452120" h="548005">
                  <a:moveTo>
                    <a:pt x="233901" y="302747"/>
                  </a:moveTo>
                  <a:lnTo>
                    <a:pt x="233901" y="302747"/>
                  </a:lnTo>
                  <a:lnTo>
                    <a:pt x="242581" y="310872"/>
                  </a:lnTo>
                </a:path>
                <a:path w="452120" h="548005">
                  <a:moveTo>
                    <a:pt x="250545" y="319076"/>
                  </a:moveTo>
                  <a:lnTo>
                    <a:pt x="250545" y="319076"/>
                  </a:lnTo>
                  <a:lnTo>
                    <a:pt x="258777" y="327357"/>
                  </a:lnTo>
                </a:path>
                <a:path w="452120" h="548005">
                  <a:moveTo>
                    <a:pt x="267457" y="335561"/>
                  </a:moveTo>
                  <a:lnTo>
                    <a:pt x="267457" y="335561"/>
                  </a:lnTo>
                  <a:lnTo>
                    <a:pt x="275420" y="343139"/>
                  </a:lnTo>
                </a:path>
                <a:path w="452120" h="548005">
                  <a:moveTo>
                    <a:pt x="284279" y="351421"/>
                  </a:moveTo>
                  <a:lnTo>
                    <a:pt x="284279" y="351421"/>
                  </a:lnTo>
                  <a:lnTo>
                    <a:pt x="292332" y="367749"/>
                  </a:lnTo>
                </a:path>
                <a:path w="452120" h="548005">
                  <a:moveTo>
                    <a:pt x="292332" y="376109"/>
                  </a:moveTo>
                  <a:lnTo>
                    <a:pt x="292332" y="376109"/>
                  </a:lnTo>
                  <a:lnTo>
                    <a:pt x="301012" y="384781"/>
                  </a:lnTo>
                </a:path>
                <a:path w="452120" h="548005">
                  <a:moveTo>
                    <a:pt x="308975" y="392594"/>
                  </a:moveTo>
                  <a:lnTo>
                    <a:pt x="308975" y="392594"/>
                  </a:lnTo>
                  <a:lnTo>
                    <a:pt x="317208" y="400720"/>
                  </a:lnTo>
                </a:path>
                <a:path w="452120" h="548005">
                  <a:moveTo>
                    <a:pt x="325887" y="408845"/>
                  </a:moveTo>
                  <a:lnTo>
                    <a:pt x="325887" y="408845"/>
                  </a:lnTo>
                  <a:lnTo>
                    <a:pt x="334477" y="417205"/>
                  </a:lnTo>
                </a:path>
                <a:path w="452120" h="548005">
                  <a:moveTo>
                    <a:pt x="342710" y="425330"/>
                  </a:moveTo>
                  <a:lnTo>
                    <a:pt x="342710" y="425330"/>
                  </a:lnTo>
                  <a:lnTo>
                    <a:pt x="350763" y="433455"/>
                  </a:lnTo>
                </a:path>
                <a:path w="452120" h="548005">
                  <a:moveTo>
                    <a:pt x="350763" y="441815"/>
                  </a:moveTo>
                  <a:lnTo>
                    <a:pt x="350763" y="441815"/>
                  </a:lnTo>
                  <a:lnTo>
                    <a:pt x="359353" y="449940"/>
                  </a:lnTo>
                </a:path>
                <a:path w="452120" h="548005">
                  <a:moveTo>
                    <a:pt x="367585" y="458144"/>
                  </a:moveTo>
                  <a:lnTo>
                    <a:pt x="367585" y="458144"/>
                  </a:lnTo>
                  <a:lnTo>
                    <a:pt x="376265" y="466426"/>
                  </a:lnTo>
                </a:path>
                <a:path w="452120" h="548005">
                  <a:moveTo>
                    <a:pt x="384229" y="474629"/>
                  </a:moveTo>
                  <a:lnTo>
                    <a:pt x="384229" y="474629"/>
                  </a:lnTo>
                  <a:lnTo>
                    <a:pt x="393177" y="482754"/>
                  </a:lnTo>
                </a:path>
                <a:path w="452120" h="548005">
                  <a:moveTo>
                    <a:pt x="401140" y="491114"/>
                  </a:moveTo>
                  <a:lnTo>
                    <a:pt x="401140" y="491114"/>
                  </a:lnTo>
                  <a:lnTo>
                    <a:pt x="409194" y="499239"/>
                  </a:lnTo>
                </a:path>
                <a:path w="452120" h="548005">
                  <a:moveTo>
                    <a:pt x="409194" y="507599"/>
                  </a:moveTo>
                  <a:lnTo>
                    <a:pt x="409194" y="507599"/>
                  </a:lnTo>
                  <a:lnTo>
                    <a:pt x="417784" y="515724"/>
                  </a:lnTo>
                </a:path>
                <a:path w="452120" h="548005">
                  <a:moveTo>
                    <a:pt x="426016" y="523303"/>
                  </a:moveTo>
                  <a:lnTo>
                    <a:pt x="426016" y="523303"/>
                  </a:lnTo>
                  <a:lnTo>
                    <a:pt x="434696" y="531663"/>
                  </a:lnTo>
                </a:path>
                <a:path w="452120" h="548005">
                  <a:moveTo>
                    <a:pt x="442659" y="539788"/>
                  </a:moveTo>
                  <a:lnTo>
                    <a:pt x="442659" y="539788"/>
                  </a:lnTo>
                  <a:lnTo>
                    <a:pt x="451607" y="547913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016465" y="3130828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05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053" y="8359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028455" y="3143250"/>
              <a:ext cx="42545" cy="41275"/>
            </a:xfrm>
            <a:custGeom>
              <a:avLst/>
              <a:gdLst/>
              <a:ahLst/>
              <a:cxnLst/>
              <a:rect l="l" t="t" r="r" b="b"/>
              <a:pathLst>
                <a:path w="42545" h="41275">
                  <a:moveTo>
                    <a:pt x="0" y="0"/>
                  </a:moveTo>
                  <a:lnTo>
                    <a:pt x="0" y="0"/>
                  </a:lnTo>
                  <a:lnTo>
                    <a:pt x="8948" y="8125"/>
                  </a:lnTo>
                </a:path>
                <a:path w="42545" h="41275">
                  <a:moveTo>
                    <a:pt x="16911" y="16485"/>
                  </a:moveTo>
                  <a:lnTo>
                    <a:pt x="16911" y="16485"/>
                  </a:lnTo>
                  <a:lnTo>
                    <a:pt x="25591" y="24610"/>
                  </a:lnTo>
                </a:path>
                <a:path w="42545" h="41275">
                  <a:moveTo>
                    <a:pt x="33823" y="32813"/>
                  </a:moveTo>
                  <a:lnTo>
                    <a:pt x="33823" y="32813"/>
                  </a:lnTo>
                  <a:lnTo>
                    <a:pt x="42503" y="41095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074895" y="3188408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8053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026" y="8203"/>
                  </a:lnTo>
                  <a:lnTo>
                    <a:pt x="8053" y="8203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086886" y="3200675"/>
              <a:ext cx="159385" cy="139065"/>
            </a:xfrm>
            <a:custGeom>
              <a:avLst/>
              <a:gdLst/>
              <a:ahLst/>
              <a:cxnLst/>
              <a:rect l="l" t="t" r="r" b="b"/>
              <a:pathLst>
                <a:path w="159384" h="139064">
                  <a:moveTo>
                    <a:pt x="0" y="0"/>
                  </a:moveTo>
                  <a:lnTo>
                    <a:pt x="0" y="0"/>
                  </a:lnTo>
                  <a:lnTo>
                    <a:pt x="8948" y="8359"/>
                  </a:lnTo>
                </a:path>
                <a:path w="159384" h="139064">
                  <a:moveTo>
                    <a:pt x="17538" y="16485"/>
                  </a:moveTo>
                  <a:lnTo>
                    <a:pt x="17538" y="16485"/>
                  </a:lnTo>
                  <a:lnTo>
                    <a:pt x="25591" y="24844"/>
                  </a:lnTo>
                </a:path>
                <a:path w="159384" h="139064">
                  <a:moveTo>
                    <a:pt x="34449" y="24844"/>
                  </a:moveTo>
                  <a:lnTo>
                    <a:pt x="34449" y="24844"/>
                  </a:lnTo>
                  <a:lnTo>
                    <a:pt x="42413" y="32970"/>
                  </a:lnTo>
                </a:path>
                <a:path w="159384" h="139064">
                  <a:moveTo>
                    <a:pt x="50466" y="41095"/>
                  </a:moveTo>
                  <a:lnTo>
                    <a:pt x="50466" y="41095"/>
                  </a:lnTo>
                  <a:lnTo>
                    <a:pt x="59325" y="48830"/>
                  </a:lnTo>
                </a:path>
                <a:path w="159384" h="139064">
                  <a:moveTo>
                    <a:pt x="59325" y="57033"/>
                  </a:moveTo>
                  <a:lnTo>
                    <a:pt x="59325" y="57033"/>
                  </a:lnTo>
                  <a:lnTo>
                    <a:pt x="67289" y="65705"/>
                  </a:lnTo>
                </a:path>
                <a:path w="159384" h="139064">
                  <a:moveTo>
                    <a:pt x="75968" y="65705"/>
                  </a:moveTo>
                  <a:lnTo>
                    <a:pt x="75968" y="65705"/>
                  </a:lnTo>
                  <a:lnTo>
                    <a:pt x="84022" y="74065"/>
                  </a:lnTo>
                </a:path>
                <a:path w="159384" h="139064">
                  <a:moveTo>
                    <a:pt x="92880" y="82190"/>
                  </a:moveTo>
                  <a:lnTo>
                    <a:pt x="92880" y="82190"/>
                  </a:lnTo>
                  <a:lnTo>
                    <a:pt x="100844" y="90394"/>
                  </a:lnTo>
                </a:path>
                <a:path w="159384" h="139064">
                  <a:moveTo>
                    <a:pt x="108897" y="90394"/>
                  </a:moveTo>
                  <a:lnTo>
                    <a:pt x="108897" y="90394"/>
                  </a:lnTo>
                  <a:lnTo>
                    <a:pt x="117756" y="98129"/>
                  </a:lnTo>
                </a:path>
                <a:path w="159384" h="139064">
                  <a:moveTo>
                    <a:pt x="117756" y="106254"/>
                  </a:moveTo>
                  <a:lnTo>
                    <a:pt x="117756" y="106254"/>
                  </a:lnTo>
                  <a:lnTo>
                    <a:pt x="125720" y="114379"/>
                  </a:lnTo>
                </a:path>
                <a:path w="159384" h="139064">
                  <a:moveTo>
                    <a:pt x="134399" y="114379"/>
                  </a:moveTo>
                  <a:lnTo>
                    <a:pt x="134399" y="114379"/>
                  </a:lnTo>
                  <a:lnTo>
                    <a:pt x="142631" y="122739"/>
                  </a:lnTo>
                </a:path>
                <a:path w="159384" h="139064">
                  <a:moveTo>
                    <a:pt x="151311" y="130943"/>
                  </a:moveTo>
                  <a:lnTo>
                    <a:pt x="151311" y="130943"/>
                  </a:lnTo>
                  <a:lnTo>
                    <a:pt x="159275" y="139068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250188" y="333568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8858" y="0"/>
                  </a:moveTo>
                  <a:lnTo>
                    <a:pt x="0" y="0"/>
                  </a:lnTo>
                  <a:lnTo>
                    <a:pt x="0" y="8281"/>
                  </a:lnTo>
                  <a:lnTo>
                    <a:pt x="4205" y="8281"/>
                  </a:lnTo>
                  <a:lnTo>
                    <a:pt x="8858" y="8281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263073" y="3348103"/>
              <a:ext cx="100965" cy="81915"/>
            </a:xfrm>
            <a:custGeom>
              <a:avLst/>
              <a:gdLst/>
              <a:ahLst/>
              <a:cxnLst/>
              <a:rect l="l" t="t" r="r" b="b"/>
              <a:pathLst>
                <a:path w="100965" h="81914">
                  <a:moveTo>
                    <a:pt x="0" y="0"/>
                  </a:moveTo>
                  <a:lnTo>
                    <a:pt x="0" y="0"/>
                  </a:lnTo>
                  <a:lnTo>
                    <a:pt x="7963" y="8125"/>
                  </a:lnTo>
                </a:path>
                <a:path w="100965" h="81914">
                  <a:moveTo>
                    <a:pt x="16643" y="16485"/>
                  </a:moveTo>
                  <a:lnTo>
                    <a:pt x="16643" y="16485"/>
                  </a:lnTo>
                  <a:lnTo>
                    <a:pt x="24875" y="24610"/>
                  </a:lnTo>
                </a:path>
                <a:path w="100965" h="81914">
                  <a:moveTo>
                    <a:pt x="33555" y="24610"/>
                  </a:moveTo>
                  <a:lnTo>
                    <a:pt x="33555" y="24610"/>
                  </a:lnTo>
                  <a:lnTo>
                    <a:pt x="41518" y="32735"/>
                  </a:lnTo>
                </a:path>
                <a:path w="100965" h="81914">
                  <a:moveTo>
                    <a:pt x="50377" y="32735"/>
                  </a:moveTo>
                  <a:lnTo>
                    <a:pt x="50377" y="32735"/>
                  </a:lnTo>
                  <a:lnTo>
                    <a:pt x="58430" y="41095"/>
                  </a:lnTo>
                </a:path>
                <a:path w="100965" h="81914">
                  <a:moveTo>
                    <a:pt x="58430" y="49220"/>
                  </a:moveTo>
                  <a:lnTo>
                    <a:pt x="58430" y="49220"/>
                  </a:lnTo>
                  <a:lnTo>
                    <a:pt x="67110" y="57346"/>
                  </a:lnTo>
                </a:path>
                <a:path w="100965" h="81914">
                  <a:moveTo>
                    <a:pt x="75253" y="57346"/>
                  </a:moveTo>
                  <a:lnTo>
                    <a:pt x="75253" y="57346"/>
                  </a:lnTo>
                  <a:lnTo>
                    <a:pt x="83932" y="65705"/>
                  </a:lnTo>
                </a:path>
                <a:path w="100965" h="81914">
                  <a:moveTo>
                    <a:pt x="91985" y="73831"/>
                  </a:moveTo>
                  <a:lnTo>
                    <a:pt x="91985" y="73831"/>
                  </a:lnTo>
                  <a:lnTo>
                    <a:pt x="100844" y="81409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367944" y="343381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3937" y="8125"/>
                  </a:lnTo>
                  <a:lnTo>
                    <a:pt x="7963" y="8125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379934" y="3445998"/>
              <a:ext cx="42545" cy="25400"/>
            </a:xfrm>
            <a:custGeom>
              <a:avLst/>
              <a:gdLst/>
              <a:ahLst/>
              <a:cxnLst/>
              <a:rect l="l" t="t" r="r" b="b"/>
              <a:pathLst>
                <a:path w="42545" h="25400">
                  <a:moveTo>
                    <a:pt x="0" y="0"/>
                  </a:moveTo>
                  <a:lnTo>
                    <a:pt x="0" y="0"/>
                  </a:lnTo>
                  <a:lnTo>
                    <a:pt x="8590" y="8125"/>
                  </a:lnTo>
                </a:path>
                <a:path w="42545" h="25400">
                  <a:moveTo>
                    <a:pt x="16822" y="8125"/>
                  </a:moveTo>
                  <a:lnTo>
                    <a:pt x="16822" y="8125"/>
                  </a:lnTo>
                  <a:lnTo>
                    <a:pt x="25501" y="16485"/>
                  </a:lnTo>
                </a:path>
                <a:path w="42545" h="25400">
                  <a:moveTo>
                    <a:pt x="33465" y="16485"/>
                  </a:moveTo>
                  <a:lnTo>
                    <a:pt x="33465" y="16485"/>
                  </a:lnTo>
                  <a:lnTo>
                    <a:pt x="42413" y="25235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426285" y="346717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05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053" y="8125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438365" y="3478811"/>
              <a:ext cx="41910" cy="24765"/>
            </a:xfrm>
            <a:custGeom>
              <a:avLst/>
              <a:gdLst/>
              <a:ahLst/>
              <a:cxnLst/>
              <a:rect l="l" t="t" r="r" b="b"/>
              <a:pathLst>
                <a:path w="41909" h="24764">
                  <a:moveTo>
                    <a:pt x="0" y="0"/>
                  </a:moveTo>
                  <a:lnTo>
                    <a:pt x="0" y="0"/>
                  </a:lnTo>
                  <a:lnTo>
                    <a:pt x="8858" y="8281"/>
                  </a:lnTo>
                </a:path>
                <a:path w="41909" h="24764">
                  <a:moveTo>
                    <a:pt x="16822" y="8281"/>
                  </a:moveTo>
                  <a:lnTo>
                    <a:pt x="16822" y="8281"/>
                  </a:lnTo>
                  <a:lnTo>
                    <a:pt x="25501" y="16485"/>
                  </a:lnTo>
                </a:path>
                <a:path w="41909" h="24764">
                  <a:moveTo>
                    <a:pt x="33465" y="16485"/>
                  </a:moveTo>
                  <a:lnTo>
                    <a:pt x="33465" y="16485"/>
                  </a:lnTo>
                  <a:lnTo>
                    <a:pt x="41697" y="24766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484716" y="349935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05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053" y="8359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496706" y="3511782"/>
              <a:ext cx="42545" cy="24765"/>
            </a:xfrm>
            <a:custGeom>
              <a:avLst/>
              <a:gdLst/>
              <a:ahLst/>
              <a:cxnLst/>
              <a:rect l="l" t="t" r="r" b="b"/>
              <a:pathLst>
                <a:path w="42545" h="24764">
                  <a:moveTo>
                    <a:pt x="0" y="0"/>
                  </a:moveTo>
                  <a:lnTo>
                    <a:pt x="0" y="0"/>
                  </a:lnTo>
                  <a:lnTo>
                    <a:pt x="8948" y="8125"/>
                  </a:lnTo>
                </a:path>
                <a:path w="42545" h="24764">
                  <a:moveTo>
                    <a:pt x="16911" y="8125"/>
                  </a:moveTo>
                  <a:lnTo>
                    <a:pt x="16911" y="8125"/>
                  </a:lnTo>
                  <a:lnTo>
                    <a:pt x="25591" y="16485"/>
                  </a:lnTo>
                </a:path>
                <a:path w="42545" h="24764">
                  <a:moveTo>
                    <a:pt x="33823" y="16485"/>
                  </a:moveTo>
                  <a:lnTo>
                    <a:pt x="33823" y="16485"/>
                  </a:lnTo>
                  <a:lnTo>
                    <a:pt x="42503" y="24610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543146" y="3532329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05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053" y="8125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556032" y="3544517"/>
              <a:ext cx="41910" cy="24765"/>
            </a:xfrm>
            <a:custGeom>
              <a:avLst/>
              <a:gdLst/>
              <a:ahLst/>
              <a:cxnLst/>
              <a:rect l="l" t="t" r="r" b="b"/>
              <a:pathLst>
                <a:path w="41909" h="24764">
                  <a:moveTo>
                    <a:pt x="0" y="0"/>
                  </a:moveTo>
                  <a:lnTo>
                    <a:pt x="0" y="0"/>
                  </a:lnTo>
                  <a:lnTo>
                    <a:pt x="8053" y="8359"/>
                  </a:lnTo>
                </a:path>
                <a:path w="41909" h="24764">
                  <a:moveTo>
                    <a:pt x="16643" y="8359"/>
                  </a:moveTo>
                  <a:lnTo>
                    <a:pt x="16643" y="8359"/>
                  </a:lnTo>
                  <a:lnTo>
                    <a:pt x="24696" y="16485"/>
                  </a:lnTo>
                </a:path>
                <a:path w="41909" h="24764">
                  <a:moveTo>
                    <a:pt x="32928" y="16485"/>
                  </a:moveTo>
                  <a:lnTo>
                    <a:pt x="32928" y="16485"/>
                  </a:lnTo>
                  <a:lnTo>
                    <a:pt x="41518" y="24688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601577" y="356506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232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232" y="8359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614462" y="3577488"/>
              <a:ext cx="41910" cy="16510"/>
            </a:xfrm>
            <a:custGeom>
              <a:avLst/>
              <a:gdLst/>
              <a:ahLst/>
              <a:cxnLst/>
              <a:rect l="l" t="t" r="r" b="b"/>
              <a:pathLst>
                <a:path w="41909" h="16510">
                  <a:moveTo>
                    <a:pt x="0" y="0"/>
                  </a:moveTo>
                  <a:lnTo>
                    <a:pt x="0" y="0"/>
                  </a:lnTo>
                  <a:lnTo>
                    <a:pt x="7963" y="0"/>
                  </a:lnTo>
                </a:path>
                <a:path w="41909" h="16510">
                  <a:moveTo>
                    <a:pt x="16643" y="0"/>
                  </a:moveTo>
                  <a:lnTo>
                    <a:pt x="16643" y="0"/>
                  </a:lnTo>
                  <a:lnTo>
                    <a:pt x="24875" y="8203"/>
                  </a:lnTo>
                </a:path>
                <a:path w="41909" h="16510">
                  <a:moveTo>
                    <a:pt x="32839" y="8203"/>
                  </a:moveTo>
                  <a:lnTo>
                    <a:pt x="32839" y="8203"/>
                  </a:lnTo>
                  <a:lnTo>
                    <a:pt x="41518" y="16328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660008" y="358975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232" y="0"/>
                  </a:moveTo>
                  <a:lnTo>
                    <a:pt x="0" y="0"/>
                  </a:lnTo>
                  <a:lnTo>
                    <a:pt x="0" y="8281"/>
                  </a:lnTo>
                  <a:lnTo>
                    <a:pt x="4205" y="8281"/>
                  </a:lnTo>
                  <a:lnTo>
                    <a:pt x="8232" y="8281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672893" y="3602176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09" h="15875">
                  <a:moveTo>
                    <a:pt x="0" y="0"/>
                  </a:moveTo>
                  <a:lnTo>
                    <a:pt x="0" y="0"/>
                  </a:lnTo>
                  <a:lnTo>
                    <a:pt x="7963" y="7500"/>
                  </a:lnTo>
                </a:path>
                <a:path w="41909" h="15875">
                  <a:moveTo>
                    <a:pt x="16643" y="7500"/>
                  </a:moveTo>
                  <a:lnTo>
                    <a:pt x="16643" y="7500"/>
                  </a:lnTo>
                  <a:lnTo>
                    <a:pt x="24875" y="7500"/>
                  </a:lnTo>
                </a:path>
                <a:path w="41909" h="15875">
                  <a:moveTo>
                    <a:pt x="32839" y="7500"/>
                  </a:moveTo>
                  <a:lnTo>
                    <a:pt x="32839" y="7500"/>
                  </a:lnTo>
                  <a:lnTo>
                    <a:pt x="41518" y="15703"/>
                  </a:lnTo>
                </a:path>
              </a:pathLst>
            </a:custGeom>
            <a:ln w="811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718439" y="361373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232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205" y="8359"/>
                  </a:lnTo>
                  <a:lnTo>
                    <a:pt x="8232" y="8359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731324" y="362616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0" y="0"/>
                  </a:moveTo>
                  <a:lnTo>
                    <a:pt x="0" y="0"/>
                  </a:lnTo>
                  <a:lnTo>
                    <a:pt x="8679" y="8203"/>
                  </a:lnTo>
                </a:path>
              </a:pathLst>
            </a:custGeom>
            <a:ln w="808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497702" y="36754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0"/>
                  </a:moveTo>
                  <a:lnTo>
                    <a:pt x="0" y="0"/>
                  </a:lnTo>
                  <a:lnTo>
                    <a:pt x="7963" y="8125"/>
                  </a:lnTo>
                </a:path>
              </a:pathLst>
            </a:custGeom>
            <a:ln w="81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510319" y="367952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522577" y="3683586"/>
              <a:ext cx="42545" cy="16510"/>
            </a:xfrm>
            <a:custGeom>
              <a:avLst/>
              <a:gdLst/>
              <a:ahLst/>
              <a:cxnLst/>
              <a:rect l="l" t="t" r="r" b="b"/>
              <a:pathLst>
                <a:path w="42545" h="16510">
                  <a:moveTo>
                    <a:pt x="0" y="0"/>
                  </a:moveTo>
                  <a:lnTo>
                    <a:pt x="0" y="0"/>
                  </a:lnTo>
                  <a:lnTo>
                    <a:pt x="8679" y="8359"/>
                  </a:lnTo>
                </a:path>
                <a:path w="42545" h="16510">
                  <a:moveTo>
                    <a:pt x="16643" y="8359"/>
                  </a:moveTo>
                  <a:lnTo>
                    <a:pt x="16643" y="8359"/>
                  </a:lnTo>
                  <a:lnTo>
                    <a:pt x="25501" y="16485"/>
                  </a:lnTo>
                </a:path>
                <a:path w="42545" h="16510">
                  <a:moveTo>
                    <a:pt x="33555" y="16485"/>
                  </a:moveTo>
                  <a:lnTo>
                    <a:pt x="33555" y="16485"/>
                  </a:lnTo>
                  <a:lnTo>
                    <a:pt x="42234" y="16485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568749" y="3696008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205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581635" y="3708196"/>
              <a:ext cx="41910" cy="16510"/>
            </a:xfrm>
            <a:custGeom>
              <a:avLst/>
              <a:gdLst/>
              <a:ahLst/>
              <a:cxnLst/>
              <a:rect l="l" t="t" r="r" b="b"/>
              <a:pathLst>
                <a:path w="41910" h="16510">
                  <a:moveTo>
                    <a:pt x="0" y="0"/>
                  </a:moveTo>
                  <a:lnTo>
                    <a:pt x="0" y="0"/>
                  </a:lnTo>
                  <a:lnTo>
                    <a:pt x="8053" y="8359"/>
                  </a:lnTo>
                </a:path>
                <a:path w="41910" h="16510">
                  <a:moveTo>
                    <a:pt x="16017" y="8359"/>
                  </a:moveTo>
                  <a:lnTo>
                    <a:pt x="16017" y="8359"/>
                  </a:lnTo>
                  <a:lnTo>
                    <a:pt x="24875" y="8359"/>
                  </a:lnTo>
                </a:path>
                <a:path w="41910" h="16510">
                  <a:moveTo>
                    <a:pt x="32928" y="8359"/>
                  </a:moveTo>
                  <a:lnTo>
                    <a:pt x="32928" y="8359"/>
                  </a:lnTo>
                  <a:lnTo>
                    <a:pt x="41518" y="16485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627449" y="3720619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3937" y="8203"/>
                  </a:lnTo>
                  <a:lnTo>
                    <a:pt x="7963" y="8203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640065" y="3724681"/>
              <a:ext cx="41910" cy="16510"/>
            </a:xfrm>
            <a:custGeom>
              <a:avLst/>
              <a:gdLst/>
              <a:ahLst/>
              <a:cxnLst/>
              <a:rect l="l" t="t" r="r" b="b"/>
              <a:pathLst>
                <a:path w="41910" h="16510">
                  <a:moveTo>
                    <a:pt x="0" y="0"/>
                  </a:moveTo>
                  <a:lnTo>
                    <a:pt x="0" y="0"/>
                  </a:lnTo>
                  <a:lnTo>
                    <a:pt x="8053" y="8203"/>
                  </a:lnTo>
                </a:path>
                <a:path w="41910" h="16510">
                  <a:moveTo>
                    <a:pt x="16195" y="8203"/>
                  </a:moveTo>
                  <a:lnTo>
                    <a:pt x="16195" y="8203"/>
                  </a:lnTo>
                  <a:lnTo>
                    <a:pt x="24875" y="15938"/>
                  </a:lnTo>
                </a:path>
                <a:path w="41910" h="16510">
                  <a:moveTo>
                    <a:pt x="32928" y="15938"/>
                  </a:moveTo>
                  <a:lnTo>
                    <a:pt x="32928" y="15938"/>
                  </a:lnTo>
                  <a:lnTo>
                    <a:pt x="41787" y="15938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685879" y="373655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3937" y="8125"/>
                  </a:lnTo>
                  <a:lnTo>
                    <a:pt x="7963" y="8125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698496" y="3748745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0" y="0"/>
                  </a:moveTo>
                  <a:lnTo>
                    <a:pt x="0" y="0"/>
                  </a:lnTo>
                  <a:lnTo>
                    <a:pt x="7963" y="0"/>
                  </a:lnTo>
                </a:path>
                <a:path w="41910" h="8254">
                  <a:moveTo>
                    <a:pt x="16195" y="0"/>
                  </a:moveTo>
                  <a:lnTo>
                    <a:pt x="16195" y="0"/>
                  </a:lnTo>
                  <a:lnTo>
                    <a:pt x="24875" y="8203"/>
                  </a:lnTo>
                </a:path>
                <a:path w="41910" h="8254">
                  <a:moveTo>
                    <a:pt x="33555" y="8203"/>
                  </a:moveTo>
                  <a:lnTo>
                    <a:pt x="33555" y="8203"/>
                  </a:lnTo>
                  <a:lnTo>
                    <a:pt x="41787" y="8203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744220" y="375280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679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742" y="8359"/>
                  </a:lnTo>
                  <a:lnTo>
                    <a:pt x="8679" y="8359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756927" y="3765230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10" h="8889">
                  <a:moveTo>
                    <a:pt x="0" y="0"/>
                  </a:moveTo>
                  <a:lnTo>
                    <a:pt x="0" y="0"/>
                  </a:lnTo>
                  <a:lnTo>
                    <a:pt x="8232" y="8750"/>
                  </a:lnTo>
                </a:path>
                <a:path w="41910" h="8889">
                  <a:moveTo>
                    <a:pt x="16911" y="8750"/>
                  </a:moveTo>
                  <a:lnTo>
                    <a:pt x="16911" y="8750"/>
                  </a:lnTo>
                  <a:lnTo>
                    <a:pt x="24875" y="8750"/>
                  </a:lnTo>
                </a:path>
                <a:path w="41910" h="8889">
                  <a:moveTo>
                    <a:pt x="33734" y="8750"/>
                  </a:moveTo>
                  <a:lnTo>
                    <a:pt x="33734" y="8750"/>
                  </a:lnTo>
                  <a:lnTo>
                    <a:pt x="41787" y="875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802651" y="376991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815357" y="3782340"/>
              <a:ext cx="41910" cy="7620"/>
            </a:xfrm>
            <a:custGeom>
              <a:avLst/>
              <a:gdLst/>
              <a:ahLst/>
              <a:cxnLst/>
              <a:rect l="l" t="t" r="r" b="b"/>
              <a:pathLst>
                <a:path w="41910" h="7620">
                  <a:moveTo>
                    <a:pt x="0" y="0"/>
                  </a:moveTo>
                  <a:lnTo>
                    <a:pt x="0" y="0"/>
                  </a:lnTo>
                  <a:lnTo>
                    <a:pt x="8232" y="0"/>
                  </a:lnTo>
                </a:path>
                <a:path w="41910" h="7620">
                  <a:moveTo>
                    <a:pt x="16822" y="0"/>
                  </a:moveTo>
                  <a:lnTo>
                    <a:pt x="16822" y="0"/>
                  </a:lnTo>
                  <a:lnTo>
                    <a:pt x="24875" y="7578"/>
                  </a:lnTo>
                </a:path>
                <a:path w="41910" h="7620">
                  <a:moveTo>
                    <a:pt x="33734" y="7578"/>
                  </a:moveTo>
                  <a:lnTo>
                    <a:pt x="33734" y="7578"/>
                  </a:lnTo>
                  <a:lnTo>
                    <a:pt x="41697" y="7578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861082" y="378640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8679" y="0"/>
                  </a:moveTo>
                  <a:lnTo>
                    <a:pt x="0" y="0"/>
                  </a:lnTo>
                  <a:lnTo>
                    <a:pt x="0" y="7578"/>
                  </a:lnTo>
                  <a:lnTo>
                    <a:pt x="4026" y="7578"/>
                  </a:lnTo>
                  <a:lnTo>
                    <a:pt x="8679" y="7578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873967" y="3798044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10" h="8889">
                  <a:moveTo>
                    <a:pt x="0" y="0"/>
                  </a:moveTo>
                  <a:lnTo>
                    <a:pt x="0" y="0"/>
                  </a:lnTo>
                  <a:lnTo>
                    <a:pt x="8053" y="0"/>
                  </a:lnTo>
                </a:path>
                <a:path w="41910" h="8889">
                  <a:moveTo>
                    <a:pt x="16643" y="0"/>
                  </a:moveTo>
                  <a:lnTo>
                    <a:pt x="16643" y="0"/>
                  </a:lnTo>
                  <a:lnTo>
                    <a:pt x="24696" y="8359"/>
                  </a:lnTo>
                </a:path>
                <a:path w="41910" h="8889">
                  <a:moveTo>
                    <a:pt x="33555" y="8359"/>
                  </a:moveTo>
                  <a:lnTo>
                    <a:pt x="33555" y="8359"/>
                  </a:lnTo>
                  <a:lnTo>
                    <a:pt x="41518" y="8359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919513" y="380210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858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858" y="8359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932398" y="3806403"/>
              <a:ext cx="42545" cy="8255"/>
            </a:xfrm>
            <a:custGeom>
              <a:avLst/>
              <a:gdLst/>
              <a:ahLst/>
              <a:cxnLst/>
              <a:rect l="l" t="t" r="r" b="b"/>
              <a:pathLst>
                <a:path w="42545" h="8254">
                  <a:moveTo>
                    <a:pt x="0" y="0"/>
                  </a:moveTo>
                  <a:lnTo>
                    <a:pt x="0" y="0"/>
                  </a:lnTo>
                  <a:lnTo>
                    <a:pt x="8679" y="8125"/>
                  </a:lnTo>
                </a:path>
                <a:path w="42545" h="8254">
                  <a:moveTo>
                    <a:pt x="16643" y="8125"/>
                  </a:moveTo>
                  <a:lnTo>
                    <a:pt x="16643" y="8125"/>
                  </a:lnTo>
                  <a:lnTo>
                    <a:pt x="25591" y="8125"/>
                  </a:lnTo>
                </a:path>
                <a:path w="42545" h="8254">
                  <a:moveTo>
                    <a:pt x="33555" y="8125"/>
                  </a:moveTo>
                  <a:lnTo>
                    <a:pt x="33555" y="8125"/>
                  </a:lnTo>
                  <a:lnTo>
                    <a:pt x="42234" y="8125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978570" y="381046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295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990829" y="3822654"/>
              <a:ext cx="42545" cy="8890"/>
            </a:xfrm>
            <a:custGeom>
              <a:avLst/>
              <a:gdLst/>
              <a:ahLst/>
              <a:cxnLst/>
              <a:rect l="l" t="t" r="r" b="b"/>
              <a:pathLst>
                <a:path w="42545" h="8889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2545" h="8889">
                  <a:moveTo>
                    <a:pt x="16643" y="0"/>
                  </a:moveTo>
                  <a:lnTo>
                    <a:pt x="16643" y="0"/>
                  </a:lnTo>
                  <a:lnTo>
                    <a:pt x="25501" y="0"/>
                  </a:lnTo>
                </a:path>
                <a:path w="42545" h="8889">
                  <a:moveTo>
                    <a:pt x="33555" y="0"/>
                  </a:moveTo>
                  <a:lnTo>
                    <a:pt x="33555" y="0"/>
                  </a:lnTo>
                  <a:lnTo>
                    <a:pt x="42234" y="8359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037269" y="382671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796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3937" y="8359"/>
                  </a:lnTo>
                  <a:lnTo>
                    <a:pt x="7963" y="8359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049259" y="3831014"/>
              <a:ext cx="42545" cy="8255"/>
            </a:xfrm>
            <a:custGeom>
              <a:avLst/>
              <a:gdLst/>
              <a:ahLst/>
              <a:cxnLst/>
              <a:rect l="l" t="t" r="r" b="b"/>
              <a:pathLst>
                <a:path w="42545" h="8254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2545" h="8254">
                  <a:moveTo>
                    <a:pt x="16822" y="0"/>
                  </a:moveTo>
                  <a:lnTo>
                    <a:pt x="16822" y="0"/>
                  </a:lnTo>
                  <a:lnTo>
                    <a:pt x="25501" y="8125"/>
                  </a:lnTo>
                </a:path>
                <a:path w="42545" h="8254">
                  <a:moveTo>
                    <a:pt x="33555" y="8125"/>
                  </a:moveTo>
                  <a:lnTo>
                    <a:pt x="33555" y="8125"/>
                  </a:lnTo>
                  <a:lnTo>
                    <a:pt x="42145" y="8125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095700" y="383507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3937" y="8125"/>
                  </a:lnTo>
                  <a:lnTo>
                    <a:pt x="7963" y="8125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107690" y="3839139"/>
              <a:ext cx="42545" cy="8255"/>
            </a:xfrm>
            <a:custGeom>
              <a:avLst/>
              <a:gdLst/>
              <a:ahLst/>
              <a:cxnLst/>
              <a:rect l="l" t="t" r="r" b="b"/>
              <a:pathLst>
                <a:path w="42545" h="8254">
                  <a:moveTo>
                    <a:pt x="0" y="0"/>
                  </a:moveTo>
                  <a:lnTo>
                    <a:pt x="0" y="0"/>
                  </a:lnTo>
                  <a:lnTo>
                    <a:pt x="8679" y="8125"/>
                  </a:lnTo>
                </a:path>
                <a:path w="42545" h="8254">
                  <a:moveTo>
                    <a:pt x="16822" y="8125"/>
                  </a:moveTo>
                  <a:lnTo>
                    <a:pt x="16822" y="8125"/>
                  </a:lnTo>
                  <a:lnTo>
                    <a:pt x="25501" y="8125"/>
                  </a:lnTo>
                </a:path>
                <a:path w="42545" h="8254">
                  <a:moveTo>
                    <a:pt x="33555" y="8125"/>
                  </a:moveTo>
                  <a:lnTo>
                    <a:pt x="33555" y="8125"/>
                  </a:lnTo>
                  <a:lnTo>
                    <a:pt x="42413" y="8125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154130" y="384320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590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3937" y="8359"/>
                  </a:lnTo>
                  <a:lnTo>
                    <a:pt x="8590" y="8359"/>
                  </a:lnTo>
                  <a:lnTo>
                    <a:pt x="85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166747" y="3847264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10" h="8889">
                  <a:moveTo>
                    <a:pt x="0" y="0"/>
                  </a:moveTo>
                  <a:lnTo>
                    <a:pt x="0" y="0"/>
                  </a:lnTo>
                  <a:lnTo>
                    <a:pt x="8232" y="8359"/>
                  </a:lnTo>
                </a:path>
                <a:path w="41910" h="8889">
                  <a:moveTo>
                    <a:pt x="16911" y="8359"/>
                  </a:moveTo>
                  <a:lnTo>
                    <a:pt x="16911" y="8359"/>
                  </a:lnTo>
                  <a:lnTo>
                    <a:pt x="24875" y="8359"/>
                  </a:lnTo>
                </a:path>
                <a:path w="41910" h="8889">
                  <a:moveTo>
                    <a:pt x="33555" y="8359"/>
                  </a:moveTo>
                  <a:lnTo>
                    <a:pt x="33555" y="8359"/>
                  </a:lnTo>
                  <a:lnTo>
                    <a:pt x="41787" y="8359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212472" y="385156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225178" y="3863750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232" y="0"/>
                  </a:lnTo>
                </a:path>
                <a:path w="41910">
                  <a:moveTo>
                    <a:pt x="16911" y="0"/>
                  </a:moveTo>
                  <a:lnTo>
                    <a:pt x="16911" y="0"/>
                  </a:lnTo>
                  <a:lnTo>
                    <a:pt x="24875" y="0"/>
                  </a:lnTo>
                </a:path>
                <a:path w="41910">
                  <a:moveTo>
                    <a:pt x="33734" y="0"/>
                  </a:moveTo>
                  <a:lnTo>
                    <a:pt x="33734" y="0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270902" y="385968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283788" y="387195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053" y="0"/>
                  </a:lnTo>
                </a:path>
                <a:path w="41910">
                  <a:moveTo>
                    <a:pt x="16643" y="0"/>
                  </a:moveTo>
                  <a:lnTo>
                    <a:pt x="16643" y="0"/>
                  </a:lnTo>
                  <a:lnTo>
                    <a:pt x="24696" y="0"/>
                  </a:lnTo>
                </a:path>
                <a:path w="41910">
                  <a:moveTo>
                    <a:pt x="33555" y="0"/>
                  </a:moveTo>
                  <a:lnTo>
                    <a:pt x="33555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329333" y="386781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679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679" y="8359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342218" y="3880235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053" y="0"/>
                  </a:lnTo>
                </a:path>
                <a:path w="41910">
                  <a:moveTo>
                    <a:pt x="16643" y="0"/>
                  </a:moveTo>
                  <a:lnTo>
                    <a:pt x="16643" y="0"/>
                  </a:lnTo>
                  <a:lnTo>
                    <a:pt x="24875" y="0"/>
                  </a:lnTo>
                </a:path>
                <a:path w="41910">
                  <a:moveTo>
                    <a:pt x="33555" y="0"/>
                  </a:moveTo>
                  <a:lnTo>
                    <a:pt x="33555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387764" y="387617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58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652" y="8125"/>
                  </a:lnTo>
                  <a:lnTo>
                    <a:pt x="8858" y="8125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400649" y="3888438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1910">
                  <a:moveTo>
                    <a:pt x="16643" y="0"/>
                  </a:moveTo>
                  <a:lnTo>
                    <a:pt x="16643" y="0"/>
                  </a:lnTo>
                  <a:lnTo>
                    <a:pt x="24875" y="0"/>
                  </a:lnTo>
                </a:path>
                <a:path w="41910">
                  <a:moveTo>
                    <a:pt x="33555" y="0"/>
                  </a:moveTo>
                  <a:lnTo>
                    <a:pt x="33555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446195" y="388429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58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921" y="8203"/>
                  </a:lnTo>
                  <a:lnTo>
                    <a:pt x="8858" y="8203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459080" y="389656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1910">
                  <a:moveTo>
                    <a:pt x="16911" y="0"/>
                  </a:moveTo>
                  <a:lnTo>
                    <a:pt x="16911" y="0"/>
                  </a:lnTo>
                  <a:lnTo>
                    <a:pt x="24875" y="0"/>
                  </a:lnTo>
                </a:path>
                <a:path w="41910">
                  <a:moveTo>
                    <a:pt x="33555" y="0"/>
                  </a:moveTo>
                  <a:lnTo>
                    <a:pt x="33555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504804" y="389250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679" y="0"/>
                  </a:moveTo>
                  <a:lnTo>
                    <a:pt x="0" y="0"/>
                  </a:lnTo>
                  <a:lnTo>
                    <a:pt x="0" y="8281"/>
                  </a:lnTo>
                  <a:lnTo>
                    <a:pt x="4652" y="8281"/>
                  </a:lnTo>
                  <a:lnTo>
                    <a:pt x="8679" y="8281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517511" y="390492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1910">
                  <a:moveTo>
                    <a:pt x="16822" y="0"/>
                  </a:moveTo>
                  <a:lnTo>
                    <a:pt x="16822" y="0"/>
                  </a:lnTo>
                  <a:lnTo>
                    <a:pt x="24875" y="0"/>
                  </a:lnTo>
                </a:path>
                <a:path w="41910">
                  <a:moveTo>
                    <a:pt x="33555" y="0"/>
                  </a:moveTo>
                  <a:lnTo>
                    <a:pt x="33555" y="0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563951" y="390078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3937" y="8203"/>
                  </a:lnTo>
                  <a:lnTo>
                    <a:pt x="7963" y="8203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576568" y="3904923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0" y="0"/>
                  </a:moveTo>
                  <a:lnTo>
                    <a:pt x="0" y="0"/>
                  </a:lnTo>
                  <a:lnTo>
                    <a:pt x="8232" y="8125"/>
                  </a:lnTo>
                </a:path>
                <a:path w="41910" h="8254">
                  <a:moveTo>
                    <a:pt x="16195" y="8125"/>
                  </a:moveTo>
                  <a:lnTo>
                    <a:pt x="16195" y="8125"/>
                  </a:lnTo>
                  <a:lnTo>
                    <a:pt x="24875" y="8125"/>
                  </a:lnTo>
                </a:path>
                <a:path w="41910" h="8254">
                  <a:moveTo>
                    <a:pt x="32928" y="8125"/>
                  </a:moveTo>
                  <a:lnTo>
                    <a:pt x="32928" y="8125"/>
                  </a:lnTo>
                  <a:lnTo>
                    <a:pt x="41787" y="8125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622382" y="390898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3937" y="8125"/>
                  </a:lnTo>
                  <a:lnTo>
                    <a:pt x="7963" y="8125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634998" y="3921408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232" y="0"/>
                  </a:lnTo>
                </a:path>
                <a:path w="41910">
                  <a:moveTo>
                    <a:pt x="16195" y="0"/>
                  </a:moveTo>
                  <a:lnTo>
                    <a:pt x="16195" y="0"/>
                  </a:lnTo>
                  <a:lnTo>
                    <a:pt x="24875" y="0"/>
                  </a:lnTo>
                </a:path>
                <a:path w="41910">
                  <a:moveTo>
                    <a:pt x="33107" y="0"/>
                  </a:moveTo>
                  <a:lnTo>
                    <a:pt x="33107" y="0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680723" y="3917111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05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053" y="8359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693429" y="3921408"/>
              <a:ext cx="41910" cy="7620"/>
            </a:xfrm>
            <a:custGeom>
              <a:avLst/>
              <a:gdLst/>
              <a:ahLst/>
              <a:cxnLst/>
              <a:rect l="l" t="t" r="r" b="b"/>
              <a:pathLst>
                <a:path w="41910" h="7620">
                  <a:moveTo>
                    <a:pt x="0" y="0"/>
                  </a:moveTo>
                  <a:lnTo>
                    <a:pt x="0" y="0"/>
                  </a:lnTo>
                  <a:lnTo>
                    <a:pt x="8232" y="7500"/>
                  </a:lnTo>
                </a:path>
                <a:path w="41910" h="7620">
                  <a:moveTo>
                    <a:pt x="16195" y="7500"/>
                  </a:moveTo>
                  <a:lnTo>
                    <a:pt x="16195" y="7500"/>
                  </a:lnTo>
                  <a:lnTo>
                    <a:pt x="24875" y="7500"/>
                  </a:lnTo>
                </a:path>
                <a:path w="41910" h="7620">
                  <a:moveTo>
                    <a:pt x="33107" y="7500"/>
                  </a:moveTo>
                  <a:lnTo>
                    <a:pt x="33107" y="7500"/>
                  </a:lnTo>
                  <a:lnTo>
                    <a:pt x="41787" y="750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739154" y="3925471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8053" y="0"/>
                  </a:moveTo>
                  <a:lnTo>
                    <a:pt x="0" y="0"/>
                  </a:lnTo>
                  <a:lnTo>
                    <a:pt x="0" y="7578"/>
                  </a:lnTo>
                  <a:lnTo>
                    <a:pt x="4026" y="7578"/>
                  </a:lnTo>
                  <a:lnTo>
                    <a:pt x="8053" y="7578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752039" y="3928909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0" y="0"/>
                  </a:moveTo>
                  <a:lnTo>
                    <a:pt x="0" y="0"/>
                  </a:lnTo>
                  <a:lnTo>
                    <a:pt x="8053" y="0"/>
                  </a:lnTo>
                </a:path>
                <a:path w="41910" h="8254">
                  <a:moveTo>
                    <a:pt x="16017" y="0"/>
                  </a:moveTo>
                  <a:lnTo>
                    <a:pt x="16017" y="0"/>
                  </a:lnTo>
                  <a:lnTo>
                    <a:pt x="24875" y="0"/>
                  </a:lnTo>
                </a:path>
                <a:path w="41910" h="8254">
                  <a:moveTo>
                    <a:pt x="33555" y="0"/>
                  </a:moveTo>
                  <a:lnTo>
                    <a:pt x="33555" y="0"/>
                  </a:lnTo>
                  <a:lnTo>
                    <a:pt x="41518" y="8203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797584" y="393304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58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858" y="8125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810470" y="3937112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053" y="0"/>
                  </a:lnTo>
                </a:path>
                <a:path w="41910">
                  <a:moveTo>
                    <a:pt x="16643" y="0"/>
                  </a:moveTo>
                  <a:lnTo>
                    <a:pt x="16643" y="0"/>
                  </a:lnTo>
                  <a:lnTo>
                    <a:pt x="24875" y="0"/>
                  </a:lnTo>
                </a:path>
                <a:path w="41910">
                  <a:moveTo>
                    <a:pt x="33555" y="0"/>
                  </a:moveTo>
                  <a:lnTo>
                    <a:pt x="33555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856015" y="393304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58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205" y="8125"/>
                  </a:lnTo>
                  <a:lnTo>
                    <a:pt x="8858" y="8125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868900" y="394539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7963" y="0"/>
                  </a:lnTo>
                </a:path>
                <a:path w="41910">
                  <a:moveTo>
                    <a:pt x="16643" y="0"/>
                  </a:moveTo>
                  <a:lnTo>
                    <a:pt x="16643" y="0"/>
                  </a:lnTo>
                  <a:lnTo>
                    <a:pt x="24875" y="0"/>
                  </a:lnTo>
                </a:path>
                <a:path w="41910">
                  <a:moveTo>
                    <a:pt x="33555" y="0"/>
                  </a:moveTo>
                  <a:lnTo>
                    <a:pt x="33555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914625" y="394117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679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679" y="8359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927331" y="3945394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0" y="0"/>
                  </a:moveTo>
                  <a:lnTo>
                    <a:pt x="0" y="0"/>
                  </a:lnTo>
                  <a:lnTo>
                    <a:pt x="7963" y="8203"/>
                  </a:lnTo>
                </a:path>
                <a:path w="41910" h="8254">
                  <a:moveTo>
                    <a:pt x="16911" y="8203"/>
                  </a:moveTo>
                  <a:lnTo>
                    <a:pt x="16911" y="8203"/>
                  </a:lnTo>
                  <a:lnTo>
                    <a:pt x="24875" y="8203"/>
                  </a:lnTo>
                </a:path>
                <a:path w="41910" h="8254">
                  <a:moveTo>
                    <a:pt x="33555" y="8203"/>
                  </a:moveTo>
                  <a:lnTo>
                    <a:pt x="33555" y="8203"/>
                  </a:lnTo>
                  <a:lnTo>
                    <a:pt x="41787" y="8203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973055" y="394953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985762" y="3953597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1910" h="8254">
                  <a:moveTo>
                    <a:pt x="16822" y="0"/>
                  </a:moveTo>
                  <a:lnTo>
                    <a:pt x="16822" y="0"/>
                  </a:lnTo>
                  <a:lnTo>
                    <a:pt x="25501" y="8125"/>
                  </a:lnTo>
                </a:path>
                <a:path w="41910" h="8254">
                  <a:moveTo>
                    <a:pt x="33555" y="8125"/>
                  </a:moveTo>
                  <a:lnTo>
                    <a:pt x="33555" y="8125"/>
                  </a:lnTo>
                  <a:lnTo>
                    <a:pt x="41787" y="8125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5032202" y="39576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3937" y="8125"/>
                  </a:lnTo>
                  <a:lnTo>
                    <a:pt x="7963" y="8125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5044192" y="396172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858" y="0"/>
                  </a:lnTo>
                </a:path>
                <a:path w="41910">
                  <a:moveTo>
                    <a:pt x="16822" y="0"/>
                  </a:moveTo>
                  <a:lnTo>
                    <a:pt x="16822" y="0"/>
                  </a:lnTo>
                  <a:lnTo>
                    <a:pt x="25501" y="0"/>
                  </a:lnTo>
                </a:path>
                <a:path w="41910">
                  <a:moveTo>
                    <a:pt x="33734" y="0"/>
                  </a:moveTo>
                  <a:lnTo>
                    <a:pt x="33734" y="0"/>
                  </a:lnTo>
                  <a:lnTo>
                    <a:pt x="4169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090633" y="39576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3937" y="8125"/>
                  </a:lnTo>
                  <a:lnTo>
                    <a:pt x="7963" y="8125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5102623" y="3970082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0" y="0"/>
                  </a:lnTo>
                  <a:lnTo>
                    <a:pt x="8858" y="0"/>
                  </a:lnTo>
                </a:path>
                <a:path w="41910">
                  <a:moveTo>
                    <a:pt x="16822" y="0"/>
                  </a:moveTo>
                  <a:lnTo>
                    <a:pt x="16822" y="0"/>
                  </a:lnTo>
                  <a:lnTo>
                    <a:pt x="25501" y="0"/>
                  </a:lnTo>
                </a:path>
                <a:path w="41910">
                  <a:moveTo>
                    <a:pt x="33734" y="0"/>
                  </a:moveTo>
                  <a:lnTo>
                    <a:pt x="33734" y="0"/>
                  </a:lnTo>
                  <a:lnTo>
                    <a:pt x="4169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148974" y="396641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053" y="0"/>
                  </a:moveTo>
                  <a:lnTo>
                    <a:pt x="0" y="0"/>
                  </a:lnTo>
                  <a:lnTo>
                    <a:pt x="0" y="7734"/>
                  </a:lnTo>
                  <a:lnTo>
                    <a:pt x="4026" y="7734"/>
                  </a:lnTo>
                  <a:lnTo>
                    <a:pt x="8053" y="7734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161233" y="3331618"/>
              <a:ext cx="510540" cy="638810"/>
            </a:xfrm>
            <a:custGeom>
              <a:avLst/>
              <a:gdLst/>
              <a:ahLst/>
              <a:cxnLst/>
              <a:rect l="l" t="t" r="r" b="b"/>
              <a:pathLst>
                <a:path w="510539" h="638810">
                  <a:moveTo>
                    <a:pt x="0" y="638464"/>
                  </a:moveTo>
                  <a:lnTo>
                    <a:pt x="0" y="638464"/>
                  </a:lnTo>
                  <a:lnTo>
                    <a:pt x="8679" y="630104"/>
                  </a:lnTo>
                </a:path>
                <a:path w="510539" h="638810">
                  <a:moveTo>
                    <a:pt x="16643" y="630104"/>
                  </a:moveTo>
                  <a:lnTo>
                    <a:pt x="16643" y="630104"/>
                  </a:lnTo>
                  <a:lnTo>
                    <a:pt x="25322" y="621979"/>
                  </a:lnTo>
                </a:path>
                <a:path w="510539" h="638810">
                  <a:moveTo>
                    <a:pt x="33555" y="613775"/>
                  </a:moveTo>
                  <a:lnTo>
                    <a:pt x="33555" y="613775"/>
                  </a:lnTo>
                  <a:lnTo>
                    <a:pt x="50198" y="597290"/>
                  </a:lnTo>
                </a:path>
                <a:path w="510539" h="638810">
                  <a:moveTo>
                    <a:pt x="50198" y="589790"/>
                  </a:moveTo>
                  <a:lnTo>
                    <a:pt x="50198" y="589790"/>
                  </a:lnTo>
                  <a:lnTo>
                    <a:pt x="59057" y="581430"/>
                  </a:lnTo>
                </a:path>
                <a:path w="510539" h="638810">
                  <a:moveTo>
                    <a:pt x="59057" y="573305"/>
                  </a:moveTo>
                  <a:lnTo>
                    <a:pt x="59057" y="573305"/>
                  </a:lnTo>
                  <a:lnTo>
                    <a:pt x="75700" y="556820"/>
                  </a:lnTo>
                </a:path>
                <a:path w="510539" h="638810">
                  <a:moveTo>
                    <a:pt x="75700" y="548616"/>
                  </a:moveTo>
                  <a:lnTo>
                    <a:pt x="75700" y="548616"/>
                  </a:lnTo>
                  <a:lnTo>
                    <a:pt x="83932" y="540335"/>
                  </a:lnTo>
                </a:path>
                <a:path w="510539" h="638810">
                  <a:moveTo>
                    <a:pt x="91985" y="532131"/>
                  </a:moveTo>
                  <a:lnTo>
                    <a:pt x="91985" y="532131"/>
                  </a:lnTo>
                  <a:lnTo>
                    <a:pt x="108808" y="515646"/>
                  </a:lnTo>
                </a:path>
                <a:path w="510539" h="638810">
                  <a:moveTo>
                    <a:pt x="108808" y="507521"/>
                  </a:moveTo>
                  <a:lnTo>
                    <a:pt x="108808" y="507521"/>
                  </a:lnTo>
                  <a:lnTo>
                    <a:pt x="117487" y="499396"/>
                  </a:lnTo>
                </a:path>
                <a:path w="510539" h="638810">
                  <a:moveTo>
                    <a:pt x="117487" y="491036"/>
                  </a:moveTo>
                  <a:lnTo>
                    <a:pt x="117487" y="491036"/>
                  </a:lnTo>
                  <a:lnTo>
                    <a:pt x="133504" y="474785"/>
                  </a:lnTo>
                </a:path>
                <a:path w="510539" h="638810">
                  <a:moveTo>
                    <a:pt x="133504" y="466426"/>
                  </a:moveTo>
                  <a:lnTo>
                    <a:pt x="133504" y="466426"/>
                  </a:lnTo>
                  <a:lnTo>
                    <a:pt x="150416" y="450722"/>
                  </a:lnTo>
                </a:path>
                <a:path w="510539" h="638810">
                  <a:moveTo>
                    <a:pt x="150416" y="442362"/>
                  </a:moveTo>
                  <a:lnTo>
                    <a:pt x="150416" y="442362"/>
                  </a:lnTo>
                  <a:lnTo>
                    <a:pt x="159006" y="433612"/>
                  </a:lnTo>
                </a:path>
                <a:path w="510539" h="638810">
                  <a:moveTo>
                    <a:pt x="167238" y="425330"/>
                  </a:moveTo>
                  <a:lnTo>
                    <a:pt x="167238" y="425330"/>
                  </a:lnTo>
                  <a:lnTo>
                    <a:pt x="175918" y="409001"/>
                  </a:lnTo>
                </a:path>
                <a:path w="510539" h="638810">
                  <a:moveTo>
                    <a:pt x="175918" y="401266"/>
                  </a:moveTo>
                  <a:lnTo>
                    <a:pt x="175918" y="401266"/>
                  </a:lnTo>
                  <a:lnTo>
                    <a:pt x="192114" y="384938"/>
                  </a:lnTo>
                </a:path>
                <a:path w="510539" h="638810">
                  <a:moveTo>
                    <a:pt x="192114" y="376578"/>
                  </a:moveTo>
                  <a:lnTo>
                    <a:pt x="192114" y="376578"/>
                  </a:lnTo>
                  <a:lnTo>
                    <a:pt x="200794" y="368453"/>
                  </a:lnTo>
                </a:path>
                <a:path w="510539" h="638810">
                  <a:moveTo>
                    <a:pt x="208757" y="360327"/>
                  </a:moveTo>
                  <a:lnTo>
                    <a:pt x="208757" y="360327"/>
                  </a:lnTo>
                  <a:lnTo>
                    <a:pt x="225669" y="343842"/>
                  </a:lnTo>
                </a:path>
                <a:path w="510539" h="638810">
                  <a:moveTo>
                    <a:pt x="225669" y="335717"/>
                  </a:moveTo>
                  <a:lnTo>
                    <a:pt x="225669" y="335717"/>
                  </a:lnTo>
                  <a:lnTo>
                    <a:pt x="234349" y="327357"/>
                  </a:lnTo>
                </a:path>
                <a:path w="510539" h="638810">
                  <a:moveTo>
                    <a:pt x="234349" y="319232"/>
                  </a:moveTo>
                  <a:lnTo>
                    <a:pt x="234349" y="319232"/>
                  </a:lnTo>
                  <a:lnTo>
                    <a:pt x="243028" y="311028"/>
                  </a:lnTo>
                </a:path>
                <a:path w="510539" h="638810">
                  <a:moveTo>
                    <a:pt x="251261" y="302747"/>
                  </a:moveTo>
                  <a:lnTo>
                    <a:pt x="251261" y="302747"/>
                  </a:lnTo>
                  <a:lnTo>
                    <a:pt x="267904" y="286262"/>
                  </a:lnTo>
                </a:path>
                <a:path w="510539" h="638810">
                  <a:moveTo>
                    <a:pt x="267904" y="278058"/>
                  </a:moveTo>
                  <a:lnTo>
                    <a:pt x="267904" y="278058"/>
                  </a:lnTo>
                  <a:lnTo>
                    <a:pt x="276136" y="270558"/>
                  </a:lnTo>
                </a:path>
                <a:path w="510539" h="638810">
                  <a:moveTo>
                    <a:pt x="284726" y="262198"/>
                  </a:moveTo>
                  <a:lnTo>
                    <a:pt x="284726" y="262198"/>
                  </a:lnTo>
                  <a:lnTo>
                    <a:pt x="292780" y="254073"/>
                  </a:lnTo>
                </a:path>
                <a:path w="510539" h="638810">
                  <a:moveTo>
                    <a:pt x="292780" y="245869"/>
                  </a:moveTo>
                  <a:lnTo>
                    <a:pt x="292780" y="245869"/>
                  </a:lnTo>
                  <a:lnTo>
                    <a:pt x="301638" y="237588"/>
                  </a:lnTo>
                </a:path>
                <a:path w="510539" h="638810">
                  <a:moveTo>
                    <a:pt x="309602" y="229384"/>
                  </a:moveTo>
                  <a:lnTo>
                    <a:pt x="309602" y="229384"/>
                  </a:lnTo>
                  <a:lnTo>
                    <a:pt x="317655" y="221259"/>
                  </a:lnTo>
                </a:path>
                <a:path w="510539" h="638810">
                  <a:moveTo>
                    <a:pt x="326335" y="212899"/>
                  </a:moveTo>
                  <a:lnTo>
                    <a:pt x="326335" y="212899"/>
                  </a:lnTo>
                  <a:lnTo>
                    <a:pt x="343157" y="196648"/>
                  </a:lnTo>
                </a:path>
                <a:path w="510539" h="638810">
                  <a:moveTo>
                    <a:pt x="343157" y="188289"/>
                  </a:moveTo>
                  <a:lnTo>
                    <a:pt x="343157" y="188289"/>
                  </a:lnTo>
                  <a:lnTo>
                    <a:pt x="351210" y="180163"/>
                  </a:lnTo>
                </a:path>
                <a:path w="510539" h="638810">
                  <a:moveTo>
                    <a:pt x="351210" y="171960"/>
                  </a:moveTo>
                  <a:lnTo>
                    <a:pt x="351210" y="171960"/>
                  </a:lnTo>
                  <a:lnTo>
                    <a:pt x="360069" y="163678"/>
                  </a:lnTo>
                </a:path>
                <a:path w="510539" h="638810">
                  <a:moveTo>
                    <a:pt x="368033" y="155475"/>
                  </a:moveTo>
                  <a:lnTo>
                    <a:pt x="368033" y="155475"/>
                  </a:lnTo>
                  <a:lnTo>
                    <a:pt x="376086" y="147193"/>
                  </a:lnTo>
                </a:path>
                <a:path w="510539" h="638810">
                  <a:moveTo>
                    <a:pt x="384944" y="139615"/>
                  </a:moveTo>
                  <a:lnTo>
                    <a:pt x="384944" y="139615"/>
                  </a:lnTo>
                  <a:lnTo>
                    <a:pt x="392908" y="130864"/>
                  </a:lnTo>
                </a:path>
                <a:path w="510539" h="638810">
                  <a:moveTo>
                    <a:pt x="401588" y="122505"/>
                  </a:moveTo>
                  <a:lnTo>
                    <a:pt x="401588" y="122505"/>
                  </a:lnTo>
                  <a:lnTo>
                    <a:pt x="409820" y="114379"/>
                  </a:lnTo>
                </a:path>
                <a:path w="510539" h="638810">
                  <a:moveTo>
                    <a:pt x="409820" y="106254"/>
                  </a:moveTo>
                  <a:lnTo>
                    <a:pt x="409820" y="106254"/>
                  </a:lnTo>
                  <a:lnTo>
                    <a:pt x="418500" y="97894"/>
                  </a:lnTo>
                </a:path>
                <a:path w="510539" h="638810">
                  <a:moveTo>
                    <a:pt x="426463" y="90316"/>
                  </a:moveTo>
                  <a:lnTo>
                    <a:pt x="426463" y="90316"/>
                  </a:lnTo>
                  <a:lnTo>
                    <a:pt x="434517" y="82190"/>
                  </a:lnTo>
                </a:path>
                <a:path w="510539" h="638810">
                  <a:moveTo>
                    <a:pt x="443375" y="82190"/>
                  </a:moveTo>
                  <a:lnTo>
                    <a:pt x="443375" y="82190"/>
                  </a:lnTo>
                  <a:lnTo>
                    <a:pt x="452055" y="73831"/>
                  </a:lnTo>
                </a:path>
                <a:path w="510539" h="638810">
                  <a:moveTo>
                    <a:pt x="460018" y="65705"/>
                  </a:moveTo>
                  <a:lnTo>
                    <a:pt x="460018" y="65705"/>
                  </a:lnTo>
                  <a:lnTo>
                    <a:pt x="468251" y="57580"/>
                  </a:lnTo>
                </a:path>
                <a:path w="510539" h="638810">
                  <a:moveTo>
                    <a:pt x="468251" y="49220"/>
                  </a:moveTo>
                  <a:lnTo>
                    <a:pt x="468251" y="49220"/>
                  </a:lnTo>
                  <a:lnTo>
                    <a:pt x="484894" y="32970"/>
                  </a:lnTo>
                </a:path>
                <a:path w="510539" h="638810">
                  <a:moveTo>
                    <a:pt x="484894" y="24610"/>
                  </a:moveTo>
                  <a:lnTo>
                    <a:pt x="484894" y="24610"/>
                  </a:lnTo>
                  <a:lnTo>
                    <a:pt x="493753" y="16485"/>
                  </a:lnTo>
                </a:path>
                <a:path w="510539" h="638810">
                  <a:moveTo>
                    <a:pt x="501806" y="8125"/>
                  </a:moveTo>
                  <a:lnTo>
                    <a:pt x="501806" y="8125"/>
                  </a:lnTo>
                  <a:lnTo>
                    <a:pt x="510485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5675656" y="331935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205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5687915" y="3176064"/>
              <a:ext cx="159385" cy="139065"/>
            </a:xfrm>
            <a:custGeom>
              <a:avLst/>
              <a:gdLst/>
              <a:ahLst/>
              <a:cxnLst/>
              <a:rect l="l" t="t" r="r" b="b"/>
              <a:pathLst>
                <a:path w="159385" h="139064">
                  <a:moveTo>
                    <a:pt x="0" y="138990"/>
                  </a:moveTo>
                  <a:lnTo>
                    <a:pt x="0" y="138990"/>
                  </a:lnTo>
                  <a:lnTo>
                    <a:pt x="8679" y="130864"/>
                  </a:lnTo>
                </a:path>
                <a:path w="159385" h="139064">
                  <a:moveTo>
                    <a:pt x="16643" y="122739"/>
                  </a:moveTo>
                  <a:lnTo>
                    <a:pt x="16643" y="122739"/>
                  </a:lnTo>
                  <a:lnTo>
                    <a:pt x="25501" y="115004"/>
                  </a:lnTo>
                </a:path>
                <a:path w="159385" h="139064">
                  <a:moveTo>
                    <a:pt x="33555" y="115004"/>
                  </a:moveTo>
                  <a:lnTo>
                    <a:pt x="33555" y="115004"/>
                  </a:lnTo>
                  <a:lnTo>
                    <a:pt x="42145" y="106801"/>
                  </a:lnTo>
                </a:path>
                <a:path w="159385" h="139064">
                  <a:moveTo>
                    <a:pt x="50377" y="98676"/>
                  </a:moveTo>
                  <a:lnTo>
                    <a:pt x="50377" y="98676"/>
                  </a:lnTo>
                  <a:lnTo>
                    <a:pt x="58430" y="90316"/>
                  </a:lnTo>
                </a:path>
                <a:path w="159385" h="139064">
                  <a:moveTo>
                    <a:pt x="58430" y="81644"/>
                  </a:moveTo>
                  <a:lnTo>
                    <a:pt x="58430" y="81644"/>
                  </a:lnTo>
                  <a:lnTo>
                    <a:pt x="67110" y="73440"/>
                  </a:lnTo>
                </a:path>
                <a:path w="159385" h="139064">
                  <a:moveTo>
                    <a:pt x="75253" y="73440"/>
                  </a:moveTo>
                  <a:lnTo>
                    <a:pt x="75253" y="73440"/>
                  </a:lnTo>
                  <a:lnTo>
                    <a:pt x="83932" y="65705"/>
                  </a:lnTo>
                </a:path>
                <a:path w="159385" h="139064">
                  <a:moveTo>
                    <a:pt x="91985" y="57580"/>
                  </a:moveTo>
                  <a:lnTo>
                    <a:pt x="91985" y="57580"/>
                  </a:lnTo>
                  <a:lnTo>
                    <a:pt x="100576" y="49455"/>
                  </a:lnTo>
                </a:path>
                <a:path w="159385" h="139064">
                  <a:moveTo>
                    <a:pt x="108808" y="49455"/>
                  </a:moveTo>
                  <a:lnTo>
                    <a:pt x="108808" y="49455"/>
                  </a:lnTo>
                  <a:lnTo>
                    <a:pt x="116861" y="41095"/>
                  </a:lnTo>
                </a:path>
                <a:path w="159385" h="139064">
                  <a:moveTo>
                    <a:pt x="116861" y="32970"/>
                  </a:moveTo>
                  <a:lnTo>
                    <a:pt x="116861" y="32970"/>
                  </a:lnTo>
                  <a:lnTo>
                    <a:pt x="125451" y="24610"/>
                  </a:lnTo>
                </a:path>
                <a:path w="159385" h="139064">
                  <a:moveTo>
                    <a:pt x="134399" y="24610"/>
                  </a:moveTo>
                  <a:lnTo>
                    <a:pt x="134399" y="24610"/>
                  </a:lnTo>
                  <a:lnTo>
                    <a:pt x="142363" y="16485"/>
                  </a:lnTo>
                </a:path>
                <a:path w="159385" h="139064">
                  <a:moveTo>
                    <a:pt x="150327" y="8281"/>
                  </a:moveTo>
                  <a:lnTo>
                    <a:pt x="150327" y="8281"/>
                  </a:lnTo>
                  <a:lnTo>
                    <a:pt x="159275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5851127" y="317192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05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053" y="8359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5863833" y="3135125"/>
              <a:ext cx="41910" cy="33020"/>
            </a:xfrm>
            <a:custGeom>
              <a:avLst/>
              <a:gdLst/>
              <a:ahLst/>
              <a:cxnLst/>
              <a:rect l="l" t="t" r="r" b="b"/>
              <a:pathLst>
                <a:path w="41910" h="33019">
                  <a:moveTo>
                    <a:pt x="0" y="32735"/>
                  </a:moveTo>
                  <a:lnTo>
                    <a:pt x="0" y="32735"/>
                  </a:lnTo>
                  <a:lnTo>
                    <a:pt x="8232" y="24610"/>
                  </a:lnTo>
                </a:path>
                <a:path w="41910" h="33019">
                  <a:moveTo>
                    <a:pt x="16911" y="16250"/>
                  </a:moveTo>
                  <a:lnTo>
                    <a:pt x="16911" y="16250"/>
                  </a:lnTo>
                  <a:lnTo>
                    <a:pt x="24875" y="8125"/>
                  </a:lnTo>
                </a:path>
                <a:path w="41910" h="33019">
                  <a:moveTo>
                    <a:pt x="32839" y="8125"/>
                  </a:moveTo>
                  <a:lnTo>
                    <a:pt x="32839" y="8125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5909558" y="3130828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05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053" y="8359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5922264" y="3094576"/>
              <a:ext cx="41910" cy="32384"/>
            </a:xfrm>
            <a:custGeom>
              <a:avLst/>
              <a:gdLst/>
              <a:ahLst/>
              <a:cxnLst/>
              <a:rect l="l" t="t" r="r" b="b"/>
              <a:pathLst>
                <a:path w="41910" h="32385">
                  <a:moveTo>
                    <a:pt x="0" y="32188"/>
                  </a:moveTo>
                  <a:lnTo>
                    <a:pt x="0" y="32188"/>
                  </a:lnTo>
                  <a:lnTo>
                    <a:pt x="8232" y="24063"/>
                  </a:lnTo>
                </a:path>
                <a:path w="41910" h="32385">
                  <a:moveTo>
                    <a:pt x="16822" y="24063"/>
                  </a:moveTo>
                  <a:lnTo>
                    <a:pt x="16822" y="24063"/>
                  </a:lnTo>
                  <a:lnTo>
                    <a:pt x="24875" y="15938"/>
                  </a:lnTo>
                </a:path>
                <a:path w="41910" h="32385">
                  <a:moveTo>
                    <a:pt x="33107" y="7578"/>
                  </a:moveTo>
                  <a:lnTo>
                    <a:pt x="33107" y="7578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967989" y="3090514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19">
                  <a:moveTo>
                    <a:pt x="8053" y="0"/>
                  </a:moveTo>
                  <a:lnTo>
                    <a:pt x="0" y="0"/>
                  </a:lnTo>
                  <a:lnTo>
                    <a:pt x="0" y="7578"/>
                  </a:lnTo>
                  <a:lnTo>
                    <a:pt x="4026" y="7578"/>
                  </a:lnTo>
                  <a:lnTo>
                    <a:pt x="8053" y="7578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5980695" y="3020667"/>
              <a:ext cx="100330" cy="66040"/>
            </a:xfrm>
            <a:custGeom>
              <a:avLst/>
              <a:gdLst/>
              <a:ahLst/>
              <a:cxnLst/>
              <a:rect l="l" t="t" r="r" b="b"/>
              <a:pathLst>
                <a:path w="100329" h="66039">
                  <a:moveTo>
                    <a:pt x="0" y="65784"/>
                  </a:moveTo>
                  <a:lnTo>
                    <a:pt x="0" y="65784"/>
                  </a:lnTo>
                  <a:lnTo>
                    <a:pt x="8232" y="57424"/>
                  </a:lnTo>
                </a:path>
                <a:path w="100329" h="66039">
                  <a:moveTo>
                    <a:pt x="16822" y="57424"/>
                  </a:moveTo>
                  <a:lnTo>
                    <a:pt x="16822" y="57424"/>
                  </a:lnTo>
                  <a:lnTo>
                    <a:pt x="24875" y="49298"/>
                  </a:lnTo>
                </a:path>
                <a:path w="100329" h="66039">
                  <a:moveTo>
                    <a:pt x="33107" y="49298"/>
                  </a:moveTo>
                  <a:lnTo>
                    <a:pt x="33107" y="49298"/>
                  </a:lnTo>
                  <a:lnTo>
                    <a:pt x="41697" y="40939"/>
                  </a:lnTo>
                </a:path>
                <a:path w="100329" h="66039">
                  <a:moveTo>
                    <a:pt x="50377" y="40939"/>
                  </a:moveTo>
                  <a:lnTo>
                    <a:pt x="50377" y="40939"/>
                  </a:lnTo>
                  <a:lnTo>
                    <a:pt x="58609" y="32813"/>
                  </a:lnTo>
                </a:path>
                <a:path w="100329" h="66039">
                  <a:moveTo>
                    <a:pt x="58609" y="24610"/>
                  </a:moveTo>
                  <a:lnTo>
                    <a:pt x="58609" y="24610"/>
                  </a:lnTo>
                  <a:lnTo>
                    <a:pt x="67289" y="16328"/>
                  </a:lnTo>
                </a:path>
                <a:path w="100329" h="66039">
                  <a:moveTo>
                    <a:pt x="75253" y="16328"/>
                  </a:moveTo>
                  <a:lnTo>
                    <a:pt x="75253" y="16328"/>
                  </a:lnTo>
                  <a:lnTo>
                    <a:pt x="83485" y="8125"/>
                  </a:lnTo>
                </a:path>
                <a:path w="100329" h="66039">
                  <a:moveTo>
                    <a:pt x="92164" y="8125"/>
                  </a:moveTo>
                  <a:lnTo>
                    <a:pt x="92164" y="8125"/>
                  </a:lnTo>
                  <a:lnTo>
                    <a:pt x="10012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085476" y="301660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097735" y="2987697"/>
              <a:ext cx="41910" cy="24765"/>
            </a:xfrm>
            <a:custGeom>
              <a:avLst/>
              <a:gdLst/>
              <a:ahLst/>
              <a:cxnLst/>
              <a:rect l="l" t="t" r="r" b="b"/>
              <a:pathLst>
                <a:path w="41910" h="24764">
                  <a:moveTo>
                    <a:pt x="0" y="24610"/>
                  </a:moveTo>
                  <a:lnTo>
                    <a:pt x="0" y="24610"/>
                  </a:lnTo>
                  <a:lnTo>
                    <a:pt x="8679" y="16485"/>
                  </a:lnTo>
                </a:path>
                <a:path w="41910" h="24764">
                  <a:moveTo>
                    <a:pt x="16643" y="16485"/>
                  </a:moveTo>
                  <a:lnTo>
                    <a:pt x="16643" y="16485"/>
                  </a:lnTo>
                  <a:lnTo>
                    <a:pt x="24875" y="8359"/>
                  </a:lnTo>
                </a:path>
                <a:path w="41910" h="24764">
                  <a:moveTo>
                    <a:pt x="33555" y="8359"/>
                  </a:moveTo>
                  <a:lnTo>
                    <a:pt x="33555" y="8359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143281" y="298363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8858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831" y="8125"/>
                  </a:lnTo>
                  <a:lnTo>
                    <a:pt x="8858" y="8125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156166" y="2954961"/>
              <a:ext cx="41910" cy="24765"/>
            </a:xfrm>
            <a:custGeom>
              <a:avLst/>
              <a:gdLst/>
              <a:ahLst/>
              <a:cxnLst/>
              <a:rect l="l" t="t" r="r" b="b"/>
              <a:pathLst>
                <a:path w="41910" h="24764">
                  <a:moveTo>
                    <a:pt x="0" y="24610"/>
                  </a:moveTo>
                  <a:lnTo>
                    <a:pt x="0" y="24610"/>
                  </a:lnTo>
                  <a:lnTo>
                    <a:pt x="8679" y="16485"/>
                  </a:lnTo>
                </a:path>
                <a:path w="41910" h="24764">
                  <a:moveTo>
                    <a:pt x="16911" y="16485"/>
                  </a:moveTo>
                  <a:lnTo>
                    <a:pt x="16911" y="16485"/>
                  </a:lnTo>
                  <a:lnTo>
                    <a:pt x="24875" y="8672"/>
                  </a:lnTo>
                </a:path>
                <a:path w="41910" h="24764">
                  <a:moveTo>
                    <a:pt x="33555" y="8672"/>
                  </a:moveTo>
                  <a:lnTo>
                    <a:pt x="33555" y="8672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6201891" y="295082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8679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652" y="8203"/>
                  </a:lnTo>
                  <a:lnTo>
                    <a:pt x="8679" y="8203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6214597" y="2921991"/>
              <a:ext cx="42545" cy="24765"/>
            </a:xfrm>
            <a:custGeom>
              <a:avLst/>
              <a:gdLst/>
              <a:ahLst/>
              <a:cxnLst/>
              <a:rect l="l" t="t" r="r" b="b"/>
              <a:pathLst>
                <a:path w="42545" h="24764">
                  <a:moveTo>
                    <a:pt x="0" y="24610"/>
                  </a:moveTo>
                  <a:lnTo>
                    <a:pt x="0" y="24610"/>
                  </a:lnTo>
                  <a:lnTo>
                    <a:pt x="8679" y="16485"/>
                  </a:lnTo>
                </a:path>
                <a:path w="42545" h="24764">
                  <a:moveTo>
                    <a:pt x="16822" y="16485"/>
                  </a:moveTo>
                  <a:lnTo>
                    <a:pt x="16822" y="16485"/>
                  </a:lnTo>
                  <a:lnTo>
                    <a:pt x="25501" y="8281"/>
                  </a:lnTo>
                </a:path>
                <a:path w="42545" h="24764">
                  <a:moveTo>
                    <a:pt x="33555" y="8281"/>
                  </a:moveTo>
                  <a:lnTo>
                    <a:pt x="33555" y="8281"/>
                  </a:lnTo>
                  <a:lnTo>
                    <a:pt x="42413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6261037" y="291785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796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3937" y="8359"/>
                  </a:lnTo>
                  <a:lnTo>
                    <a:pt x="7963" y="8359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6273654" y="2897927"/>
              <a:ext cx="41910" cy="16510"/>
            </a:xfrm>
            <a:custGeom>
              <a:avLst/>
              <a:gdLst/>
              <a:ahLst/>
              <a:cxnLst/>
              <a:rect l="l" t="t" r="r" b="b"/>
              <a:pathLst>
                <a:path w="41910" h="16510">
                  <a:moveTo>
                    <a:pt x="0" y="16485"/>
                  </a:moveTo>
                  <a:lnTo>
                    <a:pt x="0" y="16485"/>
                  </a:lnTo>
                  <a:lnTo>
                    <a:pt x="7963" y="16485"/>
                  </a:lnTo>
                </a:path>
                <a:path w="41910" h="16510">
                  <a:moveTo>
                    <a:pt x="16195" y="16485"/>
                  </a:moveTo>
                  <a:lnTo>
                    <a:pt x="16195" y="16485"/>
                  </a:lnTo>
                  <a:lnTo>
                    <a:pt x="24875" y="8281"/>
                  </a:lnTo>
                </a:path>
                <a:path w="41910" h="16510">
                  <a:moveTo>
                    <a:pt x="32839" y="8281"/>
                  </a:moveTo>
                  <a:lnTo>
                    <a:pt x="32839" y="8281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6319378" y="289386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053" y="0"/>
                  </a:moveTo>
                  <a:lnTo>
                    <a:pt x="0" y="0"/>
                  </a:lnTo>
                  <a:lnTo>
                    <a:pt x="0" y="8281"/>
                  </a:lnTo>
                  <a:lnTo>
                    <a:pt x="4026" y="8281"/>
                  </a:lnTo>
                  <a:lnTo>
                    <a:pt x="8053" y="8281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6332085" y="2865114"/>
              <a:ext cx="41910" cy="24765"/>
            </a:xfrm>
            <a:custGeom>
              <a:avLst/>
              <a:gdLst/>
              <a:ahLst/>
              <a:cxnLst/>
              <a:rect l="l" t="t" r="r" b="b"/>
              <a:pathLst>
                <a:path w="41910" h="24764">
                  <a:moveTo>
                    <a:pt x="0" y="24610"/>
                  </a:moveTo>
                  <a:lnTo>
                    <a:pt x="0" y="24610"/>
                  </a:lnTo>
                  <a:lnTo>
                    <a:pt x="8232" y="16485"/>
                  </a:lnTo>
                </a:path>
                <a:path w="41910" h="24764">
                  <a:moveTo>
                    <a:pt x="16195" y="16485"/>
                  </a:moveTo>
                  <a:lnTo>
                    <a:pt x="16195" y="16485"/>
                  </a:lnTo>
                  <a:lnTo>
                    <a:pt x="24875" y="8125"/>
                  </a:lnTo>
                </a:path>
                <a:path w="41910" h="24764">
                  <a:moveTo>
                    <a:pt x="33107" y="8125"/>
                  </a:moveTo>
                  <a:lnTo>
                    <a:pt x="33107" y="8125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6377809" y="2861051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805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053" y="8125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6390515" y="2840503"/>
              <a:ext cx="41910" cy="24765"/>
            </a:xfrm>
            <a:custGeom>
              <a:avLst/>
              <a:gdLst/>
              <a:ahLst/>
              <a:cxnLst/>
              <a:rect l="l" t="t" r="r" b="b"/>
              <a:pathLst>
                <a:path w="41910" h="24764">
                  <a:moveTo>
                    <a:pt x="0" y="24610"/>
                  </a:moveTo>
                  <a:lnTo>
                    <a:pt x="0" y="24610"/>
                  </a:lnTo>
                  <a:lnTo>
                    <a:pt x="8232" y="16485"/>
                  </a:lnTo>
                </a:path>
                <a:path w="41910" h="24764">
                  <a:moveTo>
                    <a:pt x="16195" y="16485"/>
                  </a:moveTo>
                  <a:lnTo>
                    <a:pt x="16195" y="16485"/>
                  </a:lnTo>
                  <a:lnTo>
                    <a:pt x="24875" y="8125"/>
                  </a:lnTo>
                </a:path>
                <a:path w="41910" h="24764">
                  <a:moveTo>
                    <a:pt x="33107" y="8125"/>
                  </a:moveTo>
                  <a:lnTo>
                    <a:pt x="33107" y="8125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6436240" y="283644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6449125" y="2807533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0" y="24844"/>
                  </a:moveTo>
                  <a:lnTo>
                    <a:pt x="0" y="24844"/>
                  </a:lnTo>
                  <a:lnTo>
                    <a:pt x="8053" y="16485"/>
                  </a:lnTo>
                </a:path>
                <a:path w="41910" h="25400">
                  <a:moveTo>
                    <a:pt x="16643" y="16485"/>
                  </a:moveTo>
                  <a:lnTo>
                    <a:pt x="16643" y="16485"/>
                  </a:lnTo>
                  <a:lnTo>
                    <a:pt x="24875" y="8359"/>
                  </a:lnTo>
                </a:path>
                <a:path w="41910" h="25400">
                  <a:moveTo>
                    <a:pt x="33555" y="8359"/>
                  </a:moveTo>
                  <a:lnTo>
                    <a:pt x="33555" y="8359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6494671" y="280347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8858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858" y="8359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6507556" y="2783470"/>
              <a:ext cx="41910" cy="24130"/>
            </a:xfrm>
            <a:custGeom>
              <a:avLst/>
              <a:gdLst/>
              <a:ahLst/>
              <a:cxnLst/>
              <a:rect l="l" t="t" r="r" b="b"/>
              <a:pathLst>
                <a:path w="41909" h="24130">
                  <a:moveTo>
                    <a:pt x="0" y="24063"/>
                  </a:moveTo>
                  <a:lnTo>
                    <a:pt x="0" y="24063"/>
                  </a:lnTo>
                  <a:lnTo>
                    <a:pt x="7963" y="15938"/>
                  </a:lnTo>
                </a:path>
                <a:path w="41909" h="24130">
                  <a:moveTo>
                    <a:pt x="16643" y="15938"/>
                  </a:moveTo>
                  <a:lnTo>
                    <a:pt x="16643" y="15938"/>
                  </a:lnTo>
                  <a:lnTo>
                    <a:pt x="24875" y="7734"/>
                  </a:lnTo>
                </a:path>
                <a:path w="41909" h="24130">
                  <a:moveTo>
                    <a:pt x="33555" y="7734"/>
                  </a:moveTo>
                  <a:lnTo>
                    <a:pt x="33555" y="7734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6553101" y="277940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8858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205" y="8359"/>
                  </a:lnTo>
                  <a:lnTo>
                    <a:pt x="8858" y="8359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6565987" y="2758859"/>
              <a:ext cx="41910" cy="16510"/>
            </a:xfrm>
            <a:custGeom>
              <a:avLst/>
              <a:gdLst/>
              <a:ahLst/>
              <a:cxnLst/>
              <a:rect l="l" t="t" r="r" b="b"/>
              <a:pathLst>
                <a:path w="41909" h="16510">
                  <a:moveTo>
                    <a:pt x="0" y="16485"/>
                  </a:moveTo>
                  <a:lnTo>
                    <a:pt x="0" y="16485"/>
                  </a:lnTo>
                  <a:lnTo>
                    <a:pt x="7963" y="8359"/>
                  </a:lnTo>
                </a:path>
                <a:path w="41909" h="16510">
                  <a:moveTo>
                    <a:pt x="16643" y="8359"/>
                  </a:moveTo>
                  <a:lnTo>
                    <a:pt x="16643" y="8359"/>
                  </a:lnTo>
                  <a:lnTo>
                    <a:pt x="24875" y="8359"/>
                  </a:lnTo>
                </a:path>
                <a:path w="41909" h="16510">
                  <a:moveTo>
                    <a:pt x="33555" y="8359"/>
                  </a:moveTo>
                  <a:lnTo>
                    <a:pt x="33555" y="8359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6611711" y="275479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8679" y="0"/>
                  </a:moveTo>
                  <a:lnTo>
                    <a:pt x="0" y="0"/>
                  </a:lnTo>
                  <a:lnTo>
                    <a:pt x="0" y="8281"/>
                  </a:lnTo>
                  <a:lnTo>
                    <a:pt x="4026" y="8281"/>
                  </a:lnTo>
                  <a:lnTo>
                    <a:pt x="8679" y="8281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6624417" y="2734249"/>
              <a:ext cx="42545" cy="16510"/>
            </a:xfrm>
            <a:custGeom>
              <a:avLst/>
              <a:gdLst/>
              <a:ahLst/>
              <a:cxnLst/>
              <a:rect l="l" t="t" r="r" b="b"/>
              <a:pathLst>
                <a:path w="42545" h="16510">
                  <a:moveTo>
                    <a:pt x="0" y="16485"/>
                  </a:moveTo>
                  <a:lnTo>
                    <a:pt x="0" y="16485"/>
                  </a:lnTo>
                  <a:lnTo>
                    <a:pt x="7963" y="16485"/>
                  </a:lnTo>
                </a:path>
                <a:path w="42545" h="16510">
                  <a:moveTo>
                    <a:pt x="16911" y="16485"/>
                  </a:moveTo>
                  <a:lnTo>
                    <a:pt x="16911" y="16485"/>
                  </a:lnTo>
                  <a:lnTo>
                    <a:pt x="25501" y="8281"/>
                  </a:lnTo>
                </a:path>
                <a:path w="42545" h="16510">
                  <a:moveTo>
                    <a:pt x="33555" y="8281"/>
                  </a:moveTo>
                  <a:lnTo>
                    <a:pt x="33555" y="8281"/>
                  </a:lnTo>
                  <a:lnTo>
                    <a:pt x="42413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6670858" y="2730108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963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3937" y="8203"/>
                  </a:lnTo>
                  <a:lnTo>
                    <a:pt x="7963" y="8203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6682848" y="2717920"/>
              <a:ext cx="42545" cy="16510"/>
            </a:xfrm>
            <a:custGeom>
              <a:avLst/>
              <a:gdLst/>
              <a:ahLst/>
              <a:cxnLst/>
              <a:rect l="l" t="t" r="r" b="b"/>
              <a:pathLst>
                <a:path w="42545" h="16510">
                  <a:moveTo>
                    <a:pt x="0" y="16328"/>
                  </a:moveTo>
                  <a:lnTo>
                    <a:pt x="0" y="16328"/>
                  </a:lnTo>
                  <a:lnTo>
                    <a:pt x="8679" y="8125"/>
                  </a:lnTo>
                </a:path>
                <a:path w="42545" h="16510">
                  <a:moveTo>
                    <a:pt x="16822" y="8125"/>
                  </a:moveTo>
                  <a:lnTo>
                    <a:pt x="16822" y="8125"/>
                  </a:lnTo>
                  <a:lnTo>
                    <a:pt x="25501" y="8125"/>
                  </a:lnTo>
                </a:path>
                <a:path w="42545" h="16510">
                  <a:moveTo>
                    <a:pt x="33555" y="8125"/>
                  </a:moveTo>
                  <a:lnTo>
                    <a:pt x="33555" y="8125"/>
                  </a:lnTo>
                  <a:lnTo>
                    <a:pt x="42413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6729288" y="271362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796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3937" y="8359"/>
                  </a:lnTo>
                  <a:lnTo>
                    <a:pt x="7963" y="8359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6741279" y="2701435"/>
              <a:ext cx="41910" cy="16510"/>
            </a:xfrm>
            <a:custGeom>
              <a:avLst/>
              <a:gdLst/>
              <a:ahLst/>
              <a:cxnLst/>
              <a:rect l="l" t="t" r="r" b="b"/>
              <a:pathLst>
                <a:path w="41909" h="16510">
                  <a:moveTo>
                    <a:pt x="0" y="16485"/>
                  </a:moveTo>
                  <a:lnTo>
                    <a:pt x="0" y="16485"/>
                  </a:lnTo>
                  <a:lnTo>
                    <a:pt x="8858" y="8125"/>
                  </a:lnTo>
                </a:path>
                <a:path w="41909" h="16510">
                  <a:moveTo>
                    <a:pt x="16822" y="8125"/>
                  </a:moveTo>
                  <a:lnTo>
                    <a:pt x="16822" y="8125"/>
                  </a:lnTo>
                  <a:lnTo>
                    <a:pt x="25501" y="8125"/>
                  </a:lnTo>
                </a:path>
                <a:path w="41909" h="16510">
                  <a:moveTo>
                    <a:pt x="33734" y="8125"/>
                  </a:moveTo>
                  <a:lnTo>
                    <a:pt x="33734" y="8125"/>
                  </a:lnTo>
                  <a:lnTo>
                    <a:pt x="4169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6787630" y="269737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805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053" y="8125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6799620" y="2693309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09" h="8255">
                  <a:moveTo>
                    <a:pt x="0" y="8125"/>
                  </a:moveTo>
                  <a:lnTo>
                    <a:pt x="0" y="8125"/>
                  </a:lnTo>
                  <a:lnTo>
                    <a:pt x="8948" y="0"/>
                  </a:lnTo>
                </a:path>
                <a:path w="41909" h="8255">
                  <a:moveTo>
                    <a:pt x="16911" y="0"/>
                  </a:moveTo>
                  <a:lnTo>
                    <a:pt x="16911" y="0"/>
                  </a:lnTo>
                  <a:lnTo>
                    <a:pt x="25591" y="0"/>
                  </a:lnTo>
                </a:path>
                <a:path w="41909" h="8255">
                  <a:moveTo>
                    <a:pt x="33823" y="0"/>
                  </a:moveTo>
                  <a:lnTo>
                    <a:pt x="33823" y="0"/>
                  </a:lnTo>
                  <a:lnTo>
                    <a:pt x="4178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6846060" y="268901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05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053" y="8359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6858945" y="2684950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09" h="8889">
                  <a:moveTo>
                    <a:pt x="0" y="8359"/>
                  </a:moveTo>
                  <a:lnTo>
                    <a:pt x="0" y="8359"/>
                  </a:lnTo>
                  <a:lnTo>
                    <a:pt x="8053" y="0"/>
                  </a:lnTo>
                </a:path>
                <a:path w="41909" h="8889">
                  <a:moveTo>
                    <a:pt x="16643" y="0"/>
                  </a:moveTo>
                  <a:lnTo>
                    <a:pt x="16643" y="0"/>
                  </a:lnTo>
                  <a:lnTo>
                    <a:pt x="24696" y="0"/>
                  </a:lnTo>
                </a:path>
                <a:path w="41909" h="8889">
                  <a:moveTo>
                    <a:pt x="32928" y="0"/>
                  </a:moveTo>
                  <a:lnTo>
                    <a:pt x="32928" y="0"/>
                  </a:lnTo>
                  <a:lnTo>
                    <a:pt x="4160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6904491" y="268088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6917376" y="2676824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09" h="8255">
                  <a:moveTo>
                    <a:pt x="0" y="8125"/>
                  </a:moveTo>
                  <a:lnTo>
                    <a:pt x="0" y="8125"/>
                  </a:lnTo>
                  <a:lnTo>
                    <a:pt x="8053" y="0"/>
                  </a:lnTo>
                </a:path>
                <a:path w="41909" h="8255">
                  <a:moveTo>
                    <a:pt x="16643" y="0"/>
                  </a:moveTo>
                  <a:lnTo>
                    <a:pt x="16643" y="0"/>
                  </a:lnTo>
                  <a:lnTo>
                    <a:pt x="24875" y="0"/>
                  </a:lnTo>
                </a:path>
                <a:path w="41909" h="8255">
                  <a:moveTo>
                    <a:pt x="32928" y="0"/>
                  </a:moveTo>
                  <a:lnTo>
                    <a:pt x="32928" y="0"/>
                  </a:lnTo>
                  <a:lnTo>
                    <a:pt x="41518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6962922" y="267276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205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6975807" y="266846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0" y="8359"/>
                  </a:moveTo>
                  <a:lnTo>
                    <a:pt x="0" y="8359"/>
                  </a:lnTo>
                  <a:lnTo>
                    <a:pt x="7963" y="0"/>
                  </a:lnTo>
                </a:path>
              </a:pathLst>
            </a:custGeom>
            <a:ln w="81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6991824" y="2668582"/>
              <a:ext cx="125730" cy="0"/>
            </a:xfrm>
            <a:custGeom>
              <a:avLst/>
              <a:gdLst/>
              <a:ahLst/>
              <a:cxnLst/>
              <a:rect l="l" t="t" r="r" b="b"/>
              <a:pathLst>
                <a:path w="125729">
                  <a:moveTo>
                    <a:pt x="0" y="0"/>
                  </a:moveTo>
                  <a:lnTo>
                    <a:pt x="125720" y="0"/>
                  </a:lnTo>
                </a:path>
              </a:pathLst>
            </a:custGeom>
            <a:ln w="8359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7126224" y="266846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0" y="0"/>
                  </a:moveTo>
                  <a:lnTo>
                    <a:pt x="0" y="0"/>
                  </a:lnTo>
                  <a:lnTo>
                    <a:pt x="8232" y="8359"/>
                  </a:lnTo>
                </a:path>
              </a:pathLst>
            </a:custGeom>
            <a:ln w="81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7138393" y="267276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5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652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7151099" y="267682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0" y="0"/>
                  </a:lnTo>
                  <a:lnTo>
                    <a:pt x="8858" y="0"/>
                  </a:lnTo>
                </a:path>
                <a:path w="41909">
                  <a:moveTo>
                    <a:pt x="16822" y="0"/>
                  </a:moveTo>
                  <a:lnTo>
                    <a:pt x="16822" y="0"/>
                  </a:lnTo>
                  <a:lnTo>
                    <a:pt x="24875" y="0"/>
                  </a:lnTo>
                </a:path>
                <a:path w="41909">
                  <a:moveTo>
                    <a:pt x="33555" y="0"/>
                  </a:moveTo>
                  <a:lnTo>
                    <a:pt x="33555" y="0"/>
                  </a:lnTo>
                  <a:lnTo>
                    <a:pt x="4169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7196824" y="267276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5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652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7209530" y="2684950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0" y="0"/>
                  </a:lnTo>
                  <a:lnTo>
                    <a:pt x="8858" y="0"/>
                  </a:lnTo>
                </a:path>
                <a:path w="41909">
                  <a:moveTo>
                    <a:pt x="16822" y="0"/>
                  </a:moveTo>
                  <a:lnTo>
                    <a:pt x="16822" y="0"/>
                  </a:lnTo>
                  <a:lnTo>
                    <a:pt x="24875" y="0"/>
                  </a:lnTo>
                </a:path>
                <a:path w="41909">
                  <a:moveTo>
                    <a:pt x="33734" y="0"/>
                  </a:moveTo>
                  <a:lnTo>
                    <a:pt x="33734" y="0"/>
                  </a:lnTo>
                  <a:lnTo>
                    <a:pt x="41697" y="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7255255" y="268088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5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652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7268139" y="2693309"/>
              <a:ext cx="42545" cy="8255"/>
            </a:xfrm>
            <a:custGeom>
              <a:avLst/>
              <a:gdLst/>
              <a:ahLst/>
              <a:cxnLst/>
              <a:rect l="l" t="t" r="r" b="b"/>
              <a:pathLst>
                <a:path w="42545" h="8255">
                  <a:moveTo>
                    <a:pt x="0" y="0"/>
                  </a:moveTo>
                  <a:lnTo>
                    <a:pt x="0" y="0"/>
                  </a:lnTo>
                  <a:lnTo>
                    <a:pt x="8679" y="0"/>
                  </a:lnTo>
                </a:path>
                <a:path w="42545" h="8255">
                  <a:moveTo>
                    <a:pt x="16643" y="0"/>
                  </a:moveTo>
                  <a:lnTo>
                    <a:pt x="16643" y="0"/>
                  </a:lnTo>
                  <a:lnTo>
                    <a:pt x="25322" y="8125"/>
                  </a:lnTo>
                </a:path>
                <a:path w="42545" h="8255">
                  <a:moveTo>
                    <a:pt x="33555" y="8125"/>
                  </a:moveTo>
                  <a:lnTo>
                    <a:pt x="33555" y="8125"/>
                  </a:lnTo>
                  <a:lnTo>
                    <a:pt x="42234" y="8125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7314311" y="269737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7326570" y="2701435"/>
              <a:ext cx="42545" cy="16510"/>
            </a:xfrm>
            <a:custGeom>
              <a:avLst/>
              <a:gdLst/>
              <a:ahLst/>
              <a:cxnLst/>
              <a:rect l="l" t="t" r="r" b="b"/>
              <a:pathLst>
                <a:path w="42545" h="16510">
                  <a:moveTo>
                    <a:pt x="0" y="0"/>
                  </a:moveTo>
                  <a:lnTo>
                    <a:pt x="0" y="0"/>
                  </a:lnTo>
                  <a:lnTo>
                    <a:pt x="8679" y="8125"/>
                  </a:lnTo>
                </a:path>
                <a:path w="42545" h="16510">
                  <a:moveTo>
                    <a:pt x="16643" y="8125"/>
                  </a:moveTo>
                  <a:lnTo>
                    <a:pt x="16643" y="8125"/>
                  </a:lnTo>
                  <a:lnTo>
                    <a:pt x="25501" y="8125"/>
                  </a:lnTo>
                </a:path>
                <a:path w="42545" h="16510">
                  <a:moveTo>
                    <a:pt x="33555" y="8125"/>
                  </a:moveTo>
                  <a:lnTo>
                    <a:pt x="33555" y="8125"/>
                  </a:lnTo>
                  <a:lnTo>
                    <a:pt x="42234" y="16485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7372742" y="271362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232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232" y="8359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7385001" y="2717920"/>
              <a:ext cx="42545" cy="16510"/>
            </a:xfrm>
            <a:custGeom>
              <a:avLst/>
              <a:gdLst/>
              <a:ahLst/>
              <a:cxnLst/>
              <a:rect l="l" t="t" r="r" b="b"/>
              <a:pathLst>
                <a:path w="42545" h="16510">
                  <a:moveTo>
                    <a:pt x="0" y="0"/>
                  </a:moveTo>
                  <a:lnTo>
                    <a:pt x="0" y="0"/>
                  </a:lnTo>
                  <a:lnTo>
                    <a:pt x="8679" y="8125"/>
                  </a:lnTo>
                </a:path>
                <a:path w="42545" h="16510">
                  <a:moveTo>
                    <a:pt x="16643" y="8125"/>
                  </a:moveTo>
                  <a:lnTo>
                    <a:pt x="16643" y="8125"/>
                  </a:lnTo>
                  <a:lnTo>
                    <a:pt x="25501" y="16328"/>
                  </a:lnTo>
                </a:path>
                <a:path w="42545" h="16510">
                  <a:moveTo>
                    <a:pt x="33555" y="16328"/>
                  </a:moveTo>
                  <a:lnTo>
                    <a:pt x="33555" y="16328"/>
                  </a:lnTo>
                  <a:lnTo>
                    <a:pt x="42145" y="16328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7431173" y="2730108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8232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205" y="8203"/>
                  </a:lnTo>
                  <a:lnTo>
                    <a:pt x="8232" y="8203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7443432" y="2742530"/>
              <a:ext cx="42545" cy="16510"/>
            </a:xfrm>
            <a:custGeom>
              <a:avLst/>
              <a:gdLst/>
              <a:ahLst/>
              <a:cxnLst/>
              <a:rect l="l" t="t" r="r" b="b"/>
              <a:pathLst>
                <a:path w="42545" h="16510">
                  <a:moveTo>
                    <a:pt x="0" y="0"/>
                  </a:moveTo>
                  <a:lnTo>
                    <a:pt x="0" y="0"/>
                  </a:lnTo>
                  <a:lnTo>
                    <a:pt x="8590" y="0"/>
                  </a:lnTo>
                </a:path>
                <a:path w="42545" h="16510">
                  <a:moveTo>
                    <a:pt x="16822" y="0"/>
                  </a:moveTo>
                  <a:lnTo>
                    <a:pt x="16822" y="0"/>
                  </a:lnTo>
                  <a:lnTo>
                    <a:pt x="25501" y="8203"/>
                  </a:lnTo>
                </a:path>
                <a:path w="42545" h="16510">
                  <a:moveTo>
                    <a:pt x="33465" y="8203"/>
                  </a:moveTo>
                  <a:lnTo>
                    <a:pt x="33465" y="8203"/>
                  </a:lnTo>
                  <a:lnTo>
                    <a:pt x="42145" y="16328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7489783" y="275479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8679" y="0"/>
                  </a:moveTo>
                  <a:lnTo>
                    <a:pt x="0" y="0"/>
                  </a:lnTo>
                  <a:lnTo>
                    <a:pt x="0" y="8281"/>
                  </a:lnTo>
                  <a:lnTo>
                    <a:pt x="4026" y="8281"/>
                  </a:lnTo>
                  <a:lnTo>
                    <a:pt x="8679" y="8281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7502489" y="2767219"/>
              <a:ext cx="41910" cy="16510"/>
            </a:xfrm>
            <a:custGeom>
              <a:avLst/>
              <a:gdLst/>
              <a:ahLst/>
              <a:cxnLst/>
              <a:rect l="l" t="t" r="r" b="b"/>
              <a:pathLst>
                <a:path w="41909" h="16510">
                  <a:moveTo>
                    <a:pt x="0" y="0"/>
                  </a:moveTo>
                  <a:lnTo>
                    <a:pt x="0" y="0"/>
                  </a:lnTo>
                  <a:lnTo>
                    <a:pt x="7963" y="0"/>
                  </a:lnTo>
                </a:path>
                <a:path w="41909" h="16510">
                  <a:moveTo>
                    <a:pt x="16911" y="0"/>
                  </a:moveTo>
                  <a:lnTo>
                    <a:pt x="16911" y="0"/>
                  </a:lnTo>
                  <a:lnTo>
                    <a:pt x="24875" y="8125"/>
                  </a:lnTo>
                </a:path>
                <a:path w="41909" h="16510">
                  <a:moveTo>
                    <a:pt x="33555" y="8125"/>
                  </a:moveTo>
                  <a:lnTo>
                    <a:pt x="33555" y="8125"/>
                  </a:lnTo>
                  <a:lnTo>
                    <a:pt x="41787" y="1625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7548213" y="277940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8679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679" y="8359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7560920" y="2791204"/>
              <a:ext cx="41910" cy="24765"/>
            </a:xfrm>
            <a:custGeom>
              <a:avLst/>
              <a:gdLst/>
              <a:ahLst/>
              <a:cxnLst/>
              <a:rect l="l" t="t" r="r" b="b"/>
              <a:pathLst>
                <a:path w="41909" h="24764">
                  <a:moveTo>
                    <a:pt x="0" y="0"/>
                  </a:moveTo>
                  <a:lnTo>
                    <a:pt x="0" y="0"/>
                  </a:lnTo>
                  <a:lnTo>
                    <a:pt x="8232" y="8203"/>
                  </a:lnTo>
                </a:path>
                <a:path w="41909" h="24764">
                  <a:moveTo>
                    <a:pt x="16911" y="8203"/>
                  </a:moveTo>
                  <a:lnTo>
                    <a:pt x="16911" y="8203"/>
                  </a:lnTo>
                  <a:lnTo>
                    <a:pt x="24875" y="16328"/>
                  </a:lnTo>
                </a:path>
                <a:path w="41909" h="24764">
                  <a:moveTo>
                    <a:pt x="33555" y="16328"/>
                  </a:moveTo>
                  <a:lnTo>
                    <a:pt x="33555" y="16328"/>
                  </a:lnTo>
                  <a:lnTo>
                    <a:pt x="41787" y="24688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7606644" y="281183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5">
                  <a:moveTo>
                    <a:pt x="867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679" y="8125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7619351" y="2824018"/>
              <a:ext cx="452120" cy="417830"/>
            </a:xfrm>
            <a:custGeom>
              <a:avLst/>
              <a:gdLst/>
              <a:ahLst/>
              <a:cxnLst/>
              <a:rect l="l" t="t" r="r" b="b"/>
              <a:pathLst>
                <a:path w="452120" h="417830">
                  <a:moveTo>
                    <a:pt x="0" y="0"/>
                  </a:moveTo>
                  <a:lnTo>
                    <a:pt x="0" y="0"/>
                  </a:lnTo>
                  <a:lnTo>
                    <a:pt x="8232" y="8359"/>
                  </a:lnTo>
                </a:path>
                <a:path w="452120" h="417830">
                  <a:moveTo>
                    <a:pt x="16822" y="8359"/>
                  </a:moveTo>
                  <a:lnTo>
                    <a:pt x="16822" y="8359"/>
                  </a:lnTo>
                  <a:lnTo>
                    <a:pt x="24875" y="16485"/>
                  </a:lnTo>
                </a:path>
                <a:path w="452120" h="417830">
                  <a:moveTo>
                    <a:pt x="33734" y="24610"/>
                  </a:moveTo>
                  <a:lnTo>
                    <a:pt x="33734" y="24610"/>
                  </a:lnTo>
                  <a:lnTo>
                    <a:pt x="41697" y="32970"/>
                  </a:lnTo>
                </a:path>
                <a:path w="452120" h="417830">
                  <a:moveTo>
                    <a:pt x="49751" y="32970"/>
                  </a:moveTo>
                  <a:lnTo>
                    <a:pt x="49751" y="32970"/>
                  </a:lnTo>
                  <a:lnTo>
                    <a:pt x="58430" y="41095"/>
                  </a:lnTo>
                </a:path>
                <a:path w="452120" h="417830">
                  <a:moveTo>
                    <a:pt x="58430" y="49220"/>
                  </a:moveTo>
                  <a:lnTo>
                    <a:pt x="58430" y="49220"/>
                  </a:lnTo>
                  <a:lnTo>
                    <a:pt x="66573" y="57580"/>
                  </a:lnTo>
                </a:path>
                <a:path w="452120" h="417830">
                  <a:moveTo>
                    <a:pt x="75253" y="65705"/>
                  </a:moveTo>
                  <a:lnTo>
                    <a:pt x="75253" y="65705"/>
                  </a:lnTo>
                  <a:lnTo>
                    <a:pt x="83306" y="73909"/>
                  </a:lnTo>
                </a:path>
                <a:path w="452120" h="417830">
                  <a:moveTo>
                    <a:pt x="92164" y="82190"/>
                  </a:moveTo>
                  <a:lnTo>
                    <a:pt x="92164" y="82190"/>
                  </a:lnTo>
                  <a:lnTo>
                    <a:pt x="100128" y="90394"/>
                  </a:lnTo>
                </a:path>
                <a:path w="452120" h="417830">
                  <a:moveTo>
                    <a:pt x="108808" y="97972"/>
                  </a:moveTo>
                  <a:lnTo>
                    <a:pt x="108808" y="97972"/>
                  </a:lnTo>
                  <a:lnTo>
                    <a:pt x="117040" y="106254"/>
                  </a:lnTo>
                </a:path>
                <a:path w="452120" h="417830">
                  <a:moveTo>
                    <a:pt x="117040" y="114457"/>
                  </a:moveTo>
                  <a:lnTo>
                    <a:pt x="117040" y="114457"/>
                  </a:lnTo>
                  <a:lnTo>
                    <a:pt x="125720" y="122583"/>
                  </a:lnTo>
                </a:path>
                <a:path w="452120" h="417830">
                  <a:moveTo>
                    <a:pt x="133683" y="122583"/>
                  </a:moveTo>
                  <a:lnTo>
                    <a:pt x="133683" y="122583"/>
                  </a:lnTo>
                  <a:lnTo>
                    <a:pt x="141915" y="130943"/>
                  </a:lnTo>
                </a:path>
                <a:path w="452120" h="417830">
                  <a:moveTo>
                    <a:pt x="150595" y="139615"/>
                  </a:moveTo>
                  <a:lnTo>
                    <a:pt x="150595" y="139615"/>
                  </a:lnTo>
                  <a:lnTo>
                    <a:pt x="158559" y="147428"/>
                  </a:lnTo>
                </a:path>
                <a:path w="452120" h="417830">
                  <a:moveTo>
                    <a:pt x="167238" y="155553"/>
                  </a:moveTo>
                  <a:lnTo>
                    <a:pt x="167238" y="155553"/>
                  </a:lnTo>
                  <a:lnTo>
                    <a:pt x="175471" y="163678"/>
                  </a:lnTo>
                </a:path>
                <a:path w="452120" h="417830">
                  <a:moveTo>
                    <a:pt x="175471" y="172038"/>
                  </a:moveTo>
                  <a:lnTo>
                    <a:pt x="175471" y="172038"/>
                  </a:lnTo>
                  <a:lnTo>
                    <a:pt x="184150" y="180163"/>
                  </a:lnTo>
                </a:path>
                <a:path w="452120" h="417830">
                  <a:moveTo>
                    <a:pt x="192114" y="188289"/>
                  </a:moveTo>
                  <a:lnTo>
                    <a:pt x="192114" y="188289"/>
                  </a:lnTo>
                  <a:lnTo>
                    <a:pt x="200346" y="196648"/>
                  </a:lnTo>
                </a:path>
                <a:path w="452120" h="417830">
                  <a:moveTo>
                    <a:pt x="209026" y="196648"/>
                  </a:moveTo>
                  <a:lnTo>
                    <a:pt x="209026" y="196648"/>
                  </a:lnTo>
                  <a:lnTo>
                    <a:pt x="216990" y="204774"/>
                  </a:lnTo>
                </a:path>
                <a:path w="452120" h="417830">
                  <a:moveTo>
                    <a:pt x="225848" y="212977"/>
                  </a:moveTo>
                  <a:lnTo>
                    <a:pt x="225848" y="212977"/>
                  </a:lnTo>
                  <a:lnTo>
                    <a:pt x="233901" y="221259"/>
                  </a:lnTo>
                </a:path>
                <a:path w="452120" h="417830">
                  <a:moveTo>
                    <a:pt x="233901" y="229462"/>
                  </a:moveTo>
                  <a:lnTo>
                    <a:pt x="233901" y="229462"/>
                  </a:lnTo>
                  <a:lnTo>
                    <a:pt x="242581" y="237588"/>
                  </a:lnTo>
                </a:path>
                <a:path w="452120" h="417830">
                  <a:moveTo>
                    <a:pt x="250545" y="245947"/>
                  </a:moveTo>
                  <a:lnTo>
                    <a:pt x="250545" y="245947"/>
                  </a:lnTo>
                  <a:lnTo>
                    <a:pt x="258777" y="254073"/>
                  </a:lnTo>
                </a:path>
                <a:path w="452120" h="417830">
                  <a:moveTo>
                    <a:pt x="267457" y="254073"/>
                  </a:moveTo>
                  <a:lnTo>
                    <a:pt x="267457" y="254073"/>
                  </a:lnTo>
                  <a:lnTo>
                    <a:pt x="276047" y="262432"/>
                  </a:lnTo>
                </a:path>
                <a:path w="452120" h="417830">
                  <a:moveTo>
                    <a:pt x="284279" y="270558"/>
                  </a:moveTo>
                  <a:lnTo>
                    <a:pt x="284279" y="270558"/>
                  </a:lnTo>
                  <a:lnTo>
                    <a:pt x="292332" y="278136"/>
                  </a:lnTo>
                </a:path>
                <a:path w="452120" h="417830">
                  <a:moveTo>
                    <a:pt x="292332" y="286496"/>
                  </a:moveTo>
                  <a:lnTo>
                    <a:pt x="292332" y="286496"/>
                  </a:lnTo>
                  <a:lnTo>
                    <a:pt x="300922" y="294621"/>
                  </a:lnTo>
                </a:path>
                <a:path w="452120" h="417830">
                  <a:moveTo>
                    <a:pt x="309154" y="294621"/>
                  </a:moveTo>
                  <a:lnTo>
                    <a:pt x="309154" y="294621"/>
                  </a:lnTo>
                  <a:lnTo>
                    <a:pt x="317834" y="302747"/>
                  </a:lnTo>
                </a:path>
                <a:path w="452120" h="417830">
                  <a:moveTo>
                    <a:pt x="325798" y="311106"/>
                  </a:moveTo>
                  <a:lnTo>
                    <a:pt x="325798" y="311106"/>
                  </a:lnTo>
                  <a:lnTo>
                    <a:pt x="334746" y="319232"/>
                  </a:lnTo>
                </a:path>
                <a:path w="452120" h="417830">
                  <a:moveTo>
                    <a:pt x="342710" y="319232"/>
                  </a:moveTo>
                  <a:lnTo>
                    <a:pt x="342710" y="319232"/>
                  </a:lnTo>
                  <a:lnTo>
                    <a:pt x="350763" y="327357"/>
                  </a:lnTo>
                </a:path>
                <a:path w="452120" h="417830">
                  <a:moveTo>
                    <a:pt x="350763" y="335717"/>
                  </a:moveTo>
                  <a:lnTo>
                    <a:pt x="350763" y="335717"/>
                  </a:lnTo>
                  <a:lnTo>
                    <a:pt x="359353" y="343842"/>
                  </a:lnTo>
                </a:path>
                <a:path w="452120" h="417830">
                  <a:moveTo>
                    <a:pt x="367585" y="343842"/>
                  </a:moveTo>
                  <a:lnTo>
                    <a:pt x="367585" y="343842"/>
                  </a:lnTo>
                  <a:lnTo>
                    <a:pt x="376265" y="352046"/>
                  </a:lnTo>
                </a:path>
                <a:path w="452120" h="417830">
                  <a:moveTo>
                    <a:pt x="384229" y="360327"/>
                  </a:moveTo>
                  <a:lnTo>
                    <a:pt x="384229" y="360327"/>
                  </a:lnTo>
                  <a:lnTo>
                    <a:pt x="393177" y="368531"/>
                  </a:lnTo>
                </a:path>
                <a:path w="452120" h="417830">
                  <a:moveTo>
                    <a:pt x="401140" y="368531"/>
                  </a:moveTo>
                  <a:lnTo>
                    <a:pt x="401140" y="368531"/>
                  </a:lnTo>
                  <a:lnTo>
                    <a:pt x="409104" y="376656"/>
                  </a:lnTo>
                </a:path>
                <a:path w="452120" h="417830">
                  <a:moveTo>
                    <a:pt x="409104" y="385016"/>
                  </a:moveTo>
                  <a:lnTo>
                    <a:pt x="409104" y="385016"/>
                  </a:lnTo>
                  <a:lnTo>
                    <a:pt x="418052" y="393141"/>
                  </a:lnTo>
                </a:path>
                <a:path w="452120" h="417830">
                  <a:moveTo>
                    <a:pt x="426016" y="393141"/>
                  </a:moveTo>
                  <a:lnTo>
                    <a:pt x="426016" y="393141"/>
                  </a:lnTo>
                  <a:lnTo>
                    <a:pt x="434696" y="401501"/>
                  </a:lnTo>
                </a:path>
                <a:path w="452120" h="417830">
                  <a:moveTo>
                    <a:pt x="442928" y="409626"/>
                  </a:moveTo>
                  <a:lnTo>
                    <a:pt x="442928" y="409626"/>
                  </a:lnTo>
                  <a:lnTo>
                    <a:pt x="451607" y="417752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074895" y="3237707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19">
                  <a:moveTo>
                    <a:pt x="8053" y="0"/>
                  </a:moveTo>
                  <a:lnTo>
                    <a:pt x="0" y="0"/>
                  </a:lnTo>
                  <a:lnTo>
                    <a:pt x="0" y="7578"/>
                  </a:lnTo>
                  <a:lnTo>
                    <a:pt x="4026" y="7578"/>
                  </a:lnTo>
                  <a:lnTo>
                    <a:pt x="8053" y="7578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086886" y="3249505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0" y="0"/>
                  </a:moveTo>
                  <a:lnTo>
                    <a:pt x="0" y="0"/>
                  </a:lnTo>
                  <a:lnTo>
                    <a:pt x="8948" y="8203"/>
                  </a:lnTo>
                </a:path>
                <a:path w="42545" h="33654">
                  <a:moveTo>
                    <a:pt x="17538" y="16875"/>
                  </a:moveTo>
                  <a:lnTo>
                    <a:pt x="17538" y="16875"/>
                  </a:lnTo>
                  <a:lnTo>
                    <a:pt x="25591" y="25235"/>
                  </a:lnTo>
                </a:path>
                <a:path w="42545" h="33654">
                  <a:moveTo>
                    <a:pt x="34449" y="25235"/>
                  </a:moveTo>
                  <a:lnTo>
                    <a:pt x="34449" y="25235"/>
                  </a:lnTo>
                  <a:lnTo>
                    <a:pt x="42413" y="3336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133326" y="327880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8679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026" y="8203"/>
                  </a:lnTo>
                  <a:lnTo>
                    <a:pt x="8679" y="8203"/>
                  </a:lnTo>
                  <a:lnTo>
                    <a:pt x="8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146211" y="3291069"/>
              <a:ext cx="41910" cy="32384"/>
            </a:xfrm>
            <a:custGeom>
              <a:avLst/>
              <a:gdLst/>
              <a:ahLst/>
              <a:cxnLst/>
              <a:rect l="l" t="t" r="r" b="b"/>
              <a:pathLst>
                <a:path w="41909" h="32385">
                  <a:moveTo>
                    <a:pt x="0" y="0"/>
                  </a:moveTo>
                  <a:lnTo>
                    <a:pt x="0" y="0"/>
                  </a:lnTo>
                  <a:lnTo>
                    <a:pt x="7963" y="7734"/>
                  </a:lnTo>
                </a:path>
                <a:path w="41909" h="32385">
                  <a:moveTo>
                    <a:pt x="16643" y="15860"/>
                  </a:moveTo>
                  <a:lnTo>
                    <a:pt x="16643" y="15860"/>
                  </a:lnTo>
                  <a:lnTo>
                    <a:pt x="24696" y="23985"/>
                  </a:lnTo>
                </a:path>
                <a:path w="41909" h="32385">
                  <a:moveTo>
                    <a:pt x="33555" y="23985"/>
                  </a:moveTo>
                  <a:lnTo>
                    <a:pt x="33555" y="23985"/>
                  </a:lnTo>
                  <a:lnTo>
                    <a:pt x="41518" y="32345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191757" y="331935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8858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858" y="8125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204642" y="3331618"/>
              <a:ext cx="41910" cy="33020"/>
            </a:xfrm>
            <a:custGeom>
              <a:avLst/>
              <a:gdLst/>
              <a:ahLst/>
              <a:cxnLst/>
              <a:rect l="l" t="t" r="r" b="b"/>
              <a:pathLst>
                <a:path w="41909" h="33020">
                  <a:moveTo>
                    <a:pt x="0" y="0"/>
                  </a:moveTo>
                  <a:lnTo>
                    <a:pt x="0" y="0"/>
                  </a:lnTo>
                  <a:lnTo>
                    <a:pt x="7963" y="8125"/>
                  </a:lnTo>
                </a:path>
                <a:path w="41909" h="33020">
                  <a:moveTo>
                    <a:pt x="16643" y="8125"/>
                  </a:moveTo>
                  <a:lnTo>
                    <a:pt x="16643" y="8125"/>
                  </a:lnTo>
                  <a:lnTo>
                    <a:pt x="24875" y="16485"/>
                  </a:lnTo>
                </a:path>
                <a:path w="41909" h="33020">
                  <a:moveTo>
                    <a:pt x="33555" y="24610"/>
                  </a:moveTo>
                  <a:lnTo>
                    <a:pt x="33555" y="24610"/>
                  </a:lnTo>
                  <a:lnTo>
                    <a:pt x="41518" y="3297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250188" y="336029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8858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205" y="8359"/>
                  </a:lnTo>
                  <a:lnTo>
                    <a:pt x="8858" y="8359"/>
                  </a:lnTo>
                  <a:lnTo>
                    <a:pt x="88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263073" y="3372713"/>
              <a:ext cx="41910" cy="24765"/>
            </a:xfrm>
            <a:custGeom>
              <a:avLst/>
              <a:gdLst/>
              <a:ahLst/>
              <a:cxnLst/>
              <a:rect l="l" t="t" r="r" b="b"/>
              <a:pathLst>
                <a:path w="41909" h="24764">
                  <a:moveTo>
                    <a:pt x="0" y="0"/>
                  </a:moveTo>
                  <a:lnTo>
                    <a:pt x="0" y="0"/>
                  </a:lnTo>
                  <a:lnTo>
                    <a:pt x="7963" y="8125"/>
                  </a:lnTo>
                </a:path>
                <a:path w="41909" h="24764">
                  <a:moveTo>
                    <a:pt x="16643" y="8125"/>
                  </a:moveTo>
                  <a:lnTo>
                    <a:pt x="16643" y="8125"/>
                  </a:lnTo>
                  <a:lnTo>
                    <a:pt x="24875" y="16485"/>
                  </a:lnTo>
                </a:path>
                <a:path w="41909" h="24764">
                  <a:moveTo>
                    <a:pt x="33555" y="16485"/>
                  </a:moveTo>
                  <a:lnTo>
                    <a:pt x="33555" y="16485"/>
                  </a:lnTo>
                  <a:lnTo>
                    <a:pt x="41518" y="24610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309513" y="3393261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3937" y="8125"/>
                  </a:lnTo>
                  <a:lnTo>
                    <a:pt x="7963" y="8125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321503" y="3405449"/>
              <a:ext cx="42545" cy="33020"/>
            </a:xfrm>
            <a:custGeom>
              <a:avLst/>
              <a:gdLst/>
              <a:ahLst/>
              <a:cxnLst/>
              <a:rect l="l" t="t" r="r" b="b"/>
              <a:pathLst>
                <a:path w="42545" h="33020">
                  <a:moveTo>
                    <a:pt x="0" y="0"/>
                  </a:moveTo>
                  <a:lnTo>
                    <a:pt x="0" y="0"/>
                  </a:lnTo>
                  <a:lnTo>
                    <a:pt x="8679" y="8359"/>
                  </a:lnTo>
                </a:path>
                <a:path w="42545" h="33020">
                  <a:moveTo>
                    <a:pt x="16822" y="8359"/>
                  </a:moveTo>
                  <a:lnTo>
                    <a:pt x="16822" y="8359"/>
                  </a:lnTo>
                  <a:lnTo>
                    <a:pt x="25501" y="16485"/>
                  </a:lnTo>
                </a:path>
                <a:path w="42545" h="33020">
                  <a:moveTo>
                    <a:pt x="33555" y="24063"/>
                  </a:moveTo>
                  <a:lnTo>
                    <a:pt x="33555" y="24063"/>
                  </a:lnTo>
                  <a:lnTo>
                    <a:pt x="42413" y="32423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367944" y="343381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96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3937" y="8125"/>
                  </a:lnTo>
                  <a:lnTo>
                    <a:pt x="7963" y="8125"/>
                  </a:lnTo>
                  <a:lnTo>
                    <a:pt x="7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379934" y="3445998"/>
              <a:ext cx="42545" cy="25400"/>
            </a:xfrm>
            <a:custGeom>
              <a:avLst/>
              <a:gdLst/>
              <a:ahLst/>
              <a:cxnLst/>
              <a:rect l="l" t="t" r="r" b="b"/>
              <a:pathLst>
                <a:path w="42545" h="25400">
                  <a:moveTo>
                    <a:pt x="0" y="0"/>
                  </a:moveTo>
                  <a:lnTo>
                    <a:pt x="0" y="0"/>
                  </a:lnTo>
                  <a:lnTo>
                    <a:pt x="8590" y="8125"/>
                  </a:lnTo>
                </a:path>
                <a:path w="42545" h="25400">
                  <a:moveTo>
                    <a:pt x="16822" y="8125"/>
                  </a:moveTo>
                  <a:lnTo>
                    <a:pt x="16822" y="8125"/>
                  </a:lnTo>
                  <a:lnTo>
                    <a:pt x="25501" y="16485"/>
                  </a:lnTo>
                </a:path>
                <a:path w="42545" h="25400">
                  <a:moveTo>
                    <a:pt x="33465" y="16485"/>
                  </a:moveTo>
                  <a:lnTo>
                    <a:pt x="33465" y="16485"/>
                  </a:lnTo>
                  <a:lnTo>
                    <a:pt x="42413" y="25235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426285" y="346717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05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053" y="8125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438365" y="3478811"/>
              <a:ext cx="41910" cy="16510"/>
            </a:xfrm>
            <a:custGeom>
              <a:avLst/>
              <a:gdLst/>
              <a:ahLst/>
              <a:cxnLst/>
              <a:rect l="l" t="t" r="r" b="b"/>
              <a:pathLst>
                <a:path w="41909" h="16510">
                  <a:moveTo>
                    <a:pt x="0" y="0"/>
                  </a:moveTo>
                  <a:lnTo>
                    <a:pt x="0" y="0"/>
                  </a:lnTo>
                  <a:lnTo>
                    <a:pt x="8858" y="8281"/>
                  </a:lnTo>
                </a:path>
                <a:path w="41909" h="16510">
                  <a:moveTo>
                    <a:pt x="16822" y="8281"/>
                  </a:moveTo>
                  <a:lnTo>
                    <a:pt x="16822" y="8281"/>
                  </a:lnTo>
                  <a:lnTo>
                    <a:pt x="25501" y="16485"/>
                  </a:lnTo>
                </a:path>
                <a:path w="41909" h="16510">
                  <a:moveTo>
                    <a:pt x="33465" y="16485"/>
                  </a:moveTo>
                  <a:lnTo>
                    <a:pt x="33465" y="16485"/>
                  </a:lnTo>
                  <a:lnTo>
                    <a:pt x="41697" y="16485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484716" y="349123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053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026" y="8125"/>
                  </a:lnTo>
                  <a:lnTo>
                    <a:pt x="8053" y="8125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496706" y="3503578"/>
              <a:ext cx="42545" cy="24765"/>
            </a:xfrm>
            <a:custGeom>
              <a:avLst/>
              <a:gdLst/>
              <a:ahLst/>
              <a:cxnLst/>
              <a:rect l="l" t="t" r="r" b="b"/>
              <a:pathLst>
                <a:path w="42545" h="24764">
                  <a:moveTo>
                    <a:pt x="0" y="0"/>
                  </a:moveTo>
                  <a:lnTo>
                    <a:pt x="0" y="0"/>
                  </a:lnTo>
                  <a:lnTo>
                    <a:pt x="8948" y="8203"/>
                  </a:lnTo>
                </a:path>
                <a:path w="42545" h="24764">
                  <a:moveTo>
                    <a:pt x="16911" y="8203"/>
                  </a:moveTo>
                  <a:lnTo>
                    <a:pt x="16911" y="8203"/>
                  </a:lnTo>
                  <a:lnTo>
                    <a:pt x="25591" y="16328"/>
                  </a:lnTo>
                </a:path>
                <a:path w="42545" h="24764">
                  <a:moveTo>
                    <a:pt x="33823" y="16328"/>
                  </a:moveTo>
                  <a:lnTo>
                    <a:pt x="33823" y="16328"/>
                  </a:lnTo>
                  <a:lnTo>
                    <a:pt x="42503" y="24688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543146" y="352397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053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053" y="8359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556032" y="3536392"/>
              <a:ext cx="41910" cy="16510"/>
            </a:xfrm>
            <a:custGeom>
              <a:avLst/>
              <a:gdLst/>
              <a:ahLst/>
              <a:cxnLst/>
              <a:rect l="l" t="t" r="r" b="b"/>
              <a:pathLst>
                <a:path w="41909" h="16510">
                  <a:moveTo>
                    <a:pt x="0" y="0"/>
                  </a:moveTo>
                  <a:lnTo>
                    <a:pt x="0" y="0"/>
                  </a:lnTo>
                  <a:lnTo>
                    <a:pt x="8053" y="0"/>
                  </a:lnTo>
                </a:path>
                <a:path w="41909" h="16510">
                  <a:moveTo>
                    <a:pt x="16643" y="0"/>
                  </a:moveTo>
                  <a:lnTo>
                    <a:pt x="16643" y="0"/>
                  </a:lnTo>
                  <a:lnTo>
                    <a:pt x="24696" y="8125"/>
                  </a:lnTo>
                </a:path>
                <a:path w="41909" h="16510">
                  <a:moveTo>
                    <a:pt x="32928" y="8125"/>
                  </a:moveTo>
                  <a:lnTo>
                    <a:pt x="32928" y="8125"/>
                  </a:lnTo>
                  <a:lnTo>
                    <a:pt x="41518" y="16485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601577" y="354858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232" y="0"/>
                  </a:moveTo>
                  <a:lnTo>
                    <a:pt x="0" y="0"/>
                  </a:lnTo>
                  <a:lnTo>
                    <a:pt x="0" y="8359"/>
                  </a:lnTo>
                  <a:lnTo>
                    <a:pt x="4026" y="8359"/>
                  </a:lnTo>
                  <a:lnTo>
                    <a:pt x="8232" y="8359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614462" y="3561002"/>
              <a:ext cx="41910" cy="16510"/>
            </a:xfrm>
            <a:custGeom>
              <a:avLst/>
              <a:gdLst/>
              <a:ahLst/>
              <a:cxnLst/>
              <a:rect l="l" t="t" r="r" b="b"/>
              <a:pathLst>
                <a:path w="41909" h="16510">
                  <a:moveTo>
                    <a:pt x="0" y="0"/>
                  </a:moveTo>
                  <a:lnTo>
                    <a:pt x="0" y="0"/>
                  </a:lnTo>
                  <a:lnTo>
                    <a:pt x="7963" y="0"/>
                  </a:lnTo>
                </a:path>
                <a:path w="41909" h="16510">
                  <a:moveTo>
                    <a:pt x="16643" y="0"/>
                  </a:moveTo>
                  <a:lnTo>
                    <a:pt x="16643" y="0"/>
                  </a:lnTo>
                  <a:lnTo>
                    <a:pt x="24875" y="8203"/>
                  </a:lnTo>
                </a:path>
                <a:path w="41909" h="16510">
                  <a:moveTo>
                    <a:pt x="32839" y="8203"/>
                  </a:moveTo>
                  <a:lnTo>
                    <a:pt x="32839" y="8203"/>
                  </a:lnTo>
                  <a:lnTo>
                    <a:pt x="41518" y="16485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660008" y="357342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4205" y="8125"/>
                  </a:lnTo>
                  <a:lnTo>
                    <a:pt x="8232" y="8125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672893" y="3585691"/>
              <a:ext cx="41910" cy="16510"/>
            </a:xfrm>
            <a:custGeom>
              <a:avLst/>
              <a:gdLst/>
              <a:ahLst/>
              <a:cxnLst/>
              <a:rect l="l" t="t" r="r" b="b"/>
              <a:pathLst>
                <a:path w="41909" h="16510">
                  <a:moveTo>
                    <a:pt x="0" y="0"/>
                  </a:moveTo>
                  <a:lnTo>
                    <a:pt x="0" y="0"/>
                  </a:lnTo>
                  <a:lnTo>
                    <a:pt x="7963" y="0"/>
                  </a:lnTo>
                </a:path>
                <a:path w="41909" h="16510">
                  <a:moveTo>
                    <a:pt x="16643" y="0"/>
                  </a:moveTo>
                  <a:lnTo>
                    <a:pt x="16643" y="0"/>
                  </a:lnTo>
                  <a:lnTo>
                    <a:pt x="24875" y="8125"/>
                  </a:lnTo>
                </a:path>
                <a:path w="41909" h="16510">
                  <a:moveTo>
                    <a:pt x="32839" y="8125"/>
                  </a:moveTo>
                  <a:lnTo>
                    <a:pt x="32839" y="8125"/>
                  </a:lnTo>
                  <a:lnTo>
                    <a:pt x="41518" y="16485"/>
                  </a:lnTo>
                </a:path>
              </a:pathLst>
            </a:custGeom>
            <a:ln w="81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718439" y="359803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232" y="0"/>
                  </a:moveTo>
                  <a:lnTo>
                    <a:pt x="0" y="0"/>
                  </a:lnTo>
                  <a:lnTo>
                    <a:pt x="0" y="8203"/>
                  </a:lnTo>
                  <a:lnTo>
                    <a:pt x="4205" y="8203"/>
                  </a:lnTo>
                  <a:lnTo>
                    <a:pt x="8232" y="8203"/>
                  </a:lnTo>
                  <a:lnTo>
                    <a:pt x="8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731324" y="3602176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90" h="7620">
                  <a:moveTo>
                    <a:pt x="0" y="0"/>
                  </a:moveTo>
                  <a:lnTo>
                    <a:pt x="0" y="0"/>
                  </a:lnTo>
                  <a:lnTo>
                    <a:pt x="8679" y="7500"/>
                  </a:lnTo>
                </a:path>
              </a:pathLst>
            </a:custGeom>
            <a:ln w="803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3493675" y="3368651"/>
              <a:ext cx="5250815" cy="311150"/>
            </a:xfrm>
            <a:custGeom>
              <a:avLst/>
              <a:gdLst/>
              <a:ahLst/>
              <a:cxnLst/>
              <a:rect l="l" t="t" r="r" b="b"/>
              <a:pathLst>
                <a:path w="5250815" h="311150">
                  <a:moveTo>
                    <a:pt x="0" y="204774"/>
                  </a:moveTo>
                  <a:lnTo>
                    <a:pt x="16643" y="204774"/>
                  </a:lnTo>
                  <a:lnTo>
                    <a:pt x="24875" y="212899"/>
                  </a:lnTo>
                  <a:lnTo>
                    <a:pt x="41518" y="212899"/>
                  </a:lnTo>
                  <a:lnTo>
                    <a:pt x="58430" y="212899"/>
                  </a:lnTo>
                  <a:lnTo>
                    <a:pt x="75074" y="221103"/>
                  </a:lnTo>
                  <a:lnTo>
                    <a:pt x="83306" y="221103"/>
                  </a:lnTo>
                  <a:lnTo>
                    <a:pt x="99949" y="221103"/>
                  </a:lnTo>
                  <a:lnTo>
                    <a:pt x="116861" y="229384"/>
                  </a:lnTo>
                  <a:lnTo>
                    <a:pt x="133773" y="229384"/>
                  </a:lnTo>
                  <a:lnTo>
                    <a:pt x="141737" y="229384"/>
                  </a:lnTo>
                  <a:lnTo>
                    <a:pt x="158380" y="237588"/>
                  </a:lnTo>
                  <a:lnTo>
                    <a:pt x="175292" y="237588"/>
                  </a:lnTo>
                  <a:lnTo>
                    <a:pt x="192204" y="237588"/>
                  </a:lnTo>
                  <a:lnTo>
                    <a:pt x="200167" y="245713"/>
                  </a:lnTo>
                  <a:lnTo>
                    <a:pt x="217079" y="245713"/>
                  </a:lnTo>
                  <a:lnTo>
                    <a:pt x="234349" y="245713"/>
                  </a:lnTo>
                  <a:lnTo>
                    <a:pt x="250545" y="253448"/>
                  </a:lnTo>
                  <a:lnTo>
                    <a:pt x="259224" y="253448"/>
                  </a:lnTo>
                  <a:lnTo>
                    <a:pt x="276136" y="253448"/>
                  </a:lnTo>
                  <a:lnTo>
                    <a:pt x="292780" y="253448"/>
                  </a:lnTo>
                  <a:lnTo>
                    <a:pt x="308975" y="261573"/>
                  </a:lnTo>
                  <a:lnTo>
                    <a:pt x="317655" y="261573"/>
                  </a:lnTo>
                  <a:lnTo>
                    <a:pt x="334567" y="261573"/>
                  </a:lnTo>
                  <a:lnTo>
                    <a:pt x="350584" y="261573"/>
                  </a:lnTo>
                  <a:lnTo>
                    <a:pt x="367406" y="261573"/>
                  </a:lnTo>
                  <a:lnTo>
                    <a:pt x="376086" y="269777"/>
                  </a:lnTo>
                  <a:lnTo>
                    <a:pt x="543593" y="269777"/>
                  </a:lnTo>
                  <a:lnTo>
                    <a:pt x="551557" y="261573"/>
                  </a:lnTo>
                  <a:lnTo>
                    <a:pt x="685330" y="261573"/>
                  </a:lnTo>
                  <a:lnTo>
                    <a:pt x="701974" y="269777"/>
                  </a:lnTo>
                  <a:lnTo>
                    <a:pt x="718796" y="261573"/>
                  </a:lnTo>
                  <a:lnTo>
                    <a:pt x="727476" y="261573"/>
                  </a:lnTo>
                  <a:lnTo>
                    <a:pt x="743672" y="261573"/>
                  </a:lnTo>
                  <a:lnTo>
                    <a:pt x="760404" y="261573"/>
                  </a:lnTo>
                  <a:lnTo>
                    <a:pt x="777227" y="269777"/>
                  </a:lnTo>
                  <a:lnTo>
                    <a:pt x="785906" y="269777"/>
                  </a:lnTo>
                  <a:lnTo>
                    <a:pt x="994933" y="269777"/>
                  </a:lnTo>
                  <a:lnTo>
                    <a:pt x="1011844" y="278058"/>
                  </a:lnTo>
                  <a:lnTo>
                    <a:pt x="1187047" y="278058"/>
                  </a:lnTo>
                  <a:lnTo>
                    <a:pt x="1195100" y="286262"/>
                  </a:lnTo>
                  <a:lnTo>
                    <a:pt x="1345696" y="286262"/>
                  </a:lnTo>
                  <a:lnTo>
                    <a:pt x="1362339" y="294387"/>
                  </a:lnTo>
                  <a:lnTo>
                    <a:pt x="1504971" y="294387"/>
                  </a:lnTo>
                  <a:lnTo>
                    <a:pt x="1521615" y="302747"/>
                  </a:lnTo>
                  <a:lnTo>
                    <a:pt x="1655298" y="302747"/>
                  </a:lnTo>
                  <a:lnTo>
                    <a:pt x="1663352" y="310872"/>
                  </a:lnTo>
                  <a:lnTo>
                    <a:pt x="2106280" y="310872"/>
                  </a:lnTo>
                  <a:lnTo>
                    <a:pt x="2123550" y="302747"/>
                  </a:lnTo>
                  <a:lnTo>
                    <a:pt x="2206856" y="302747"/>
                  </a:lnTo>
                  <a:lnTo>
                    <a:pt x="2223768" y="294387"/>
                  </a:lnTo>
                  <a:lnTo>
                    <a:pt x="2299110" y="294387"/>
                  </a:lnTo>
                  <a:lnTo>
                    <a:pt x="2307074" y="286262"/>
                  </a:lnTo>
                  <a:lnTo>
                    <a:pt x="2323986" y="286262"/>
                  </a:lnTo>
                  <a:lnTo>
                    <a:pt x="2340629" y="286262"/>
                  </a:lnTo>
                  <a:lnTo>
                    <a:pt x="2357451" y="286262"/>
                  </a:lnTo>
                  <a:lnTo>
                    <a:pt x="2366131" y="278058"/>
                  </a:lnTo>
                  <a:lnTo>
                    <a:pt x="2440758" y="278058"/>
                  </a:lnTo>
                  <a:lnTo>
                    <a:pt x="2457491" y="269777"/>
                  </a:lnTo>
                  <a:lnTo>
                    <a:pt x="2474313" y="269777"/>
                  </a:lnTo>
                  <a:lnTo>
                    <a:pt x="2482993" y="269777"/>
                  </a:lnTo>
                  <a:lnTo>
                    <a:pt x="2499188" y="269777"/>
                  </a:lnTo>
                  <a:lnTo>
                    <a:pt x="2516100" y="269777"/>
                  </a:lnTo>
                  <a:lnTo>
                    <a:pt x="2533459" y="261573"/>
                  </a:lnTo>
                  <a:lnTo>
                    <a:pt x="2600033" y="261573"/>
                  </a:lnTo>
                  <a:lnTo>
                    <a:pt x="2616676" y="253448"/>
                  </a:lnTo>
                  <a:lnTo>
                    <a:pt x="2692019" y="253448"/>
                  </a:lnTo>
                  <a:lnTo>
                    <a:pt x="2708931" y="245713"/>
                  </a:lnTo>
                  <a:lnTo>
                    <a:pt x="2716894" y="245713"/>
                  </a:lnTo>
                  <a:lnTo>
                    <a:pt x="2733806" y="245713"/>
                  </a:lnTo>
                  <a:lnTo>
                    <a:pt x="2750450" y="245713"/>
                  </a:lnTo>
                  <a:lnTo>
                    <a:pt x="2767361" y="245713"/>
                  </a:lnTo>
                  <a:lnTo>
                    <a:pt x="2775325" y="237588"/>
                  </a:lnTo>
                  <a:lnTo>
                    <a:pt x="2850578" y="237588"/>
                  </a:lnTo>
                  <a:lnTo>
                    <a:pt x="2867311" y="229384"/>
                  </a:lnTo>
                  <a:lnTo>
                    <a:pt x="2951244" y="229384"/>
                  </a:lnTo>
                  <a:lnTo>
                    <a:pt x="2968156" y="221103"/>
                  </a:lnTo>
                  <a:lnTo>
                    <a:pt x="3042782" y="221103"/>
                  </a:lnTo>
                  <a:lnTo>
                    <a:pt x="3059426" y="212899"/>
                  </a:lnTo>
                  <a:lnTo>
                    <a:pt x="3068284" y="212899"/>
                  </a:lnTo>
                  <a:lnTo>
                    <a:pt x="3084927" y="212899"/>
                  </a:lnTo>
                  <a:lnTo>
                    <a:pt x="3101213" y="212899"/>
                  </a:lnTo>
                  <a:lnTo>
                    <a:pt x="3118035" y="212899"/>
                  </a:lnTo>
                  <a:lnTo>
                    <a:pt x="3126715" y="204774"/>
                  </a:lnTo>
                  <a:lnTo>
                    <a:pt x="3202057" y="204774"/>
                  </a:lnTo>
                  <a:lnTo>
                    <a:pt x="3218701" y="196414"/>
                  </a:lnTo>
                  <a:lnTo>
                    <a:pt x="3235613" y="196414"/>
                  </a:lnTo>
                  <a:lnTo>
                    <a:pt x="3243576" y="196414"/>
                  </a:lnTo>
                  <a:lnTo>
                    <a:pt x="3260488" y="196414"/>
                  </a:lnTo>
                  <a:lnTo>
                    <a:pt x="3277131" y="196414"/>
                  </a:lnTo>
                  <a:lnTo>
                    <a:pt x="3293954" y="188289"/>
                  </a:lnTo>
                  <a:lnTo>
                    <a:pt x="3360438" y="188289"/>
                  </a:lnTo>
                  <a:lnTo>
                    <a:pt x="3377260" y="179929"/>
                  </a:lnTo>
                  <a:lnTo>
                    <a:pt x="3452603" y="179929"/>
                  </a:lnTo>
                  <a:lnTo>
                    <a:pt x="3469246" y="171804"/>
                  </a:lnTo>
                  <a:lnTo>
                    <a:pt x="3535909" y="171804"/>
                  </a:lnTo>
                  <a:lnTo>
                    <a:pt x="3552552" y="163678"/>
                  </a:lnTo>
                  <a:lnTo>
                    <a:pt x="3570090" y="163678"/>
                  </a:lnTo>
                  <a:lnTo>
                    <a:pt x="3586286" y="163678"/>
                  </a:lnTo>
                  <a:lnTo>
                    <a:pt x="3594966" y="163678"/>
                  </a:lnTo>
                  <a:lnTo>
                    <a:pt x="3611878" y="163678"/>
                  </a:lnTo>
                  <a:lnTo>
                    <a:pt x="3628521" y="155319"/>
                  </a:lnTo>
                  <a:lnTo>
                    <a:pt x="3644717" y="155319"/>
                  </a:lnTo>
                  <a:lnTo>
                    <a:pt x="3653397" y="155319"/>
                  </a:lnTo>
                  <a:lnTo>
                    <a:pt x="3670309" y="155319"/>
                  </a:lnTo>
                  <a:lnTo>
                    <a:pt x="3686952" y="147193"/>
                  </a:lnTo>
                  <a:lnTo>
                    <a:pt x="3703148" y="147193"/>
                  </a:lnTo>
                  <a:lnTo>
                    <a:pt x="3711828" y="147193"/>
                  </a:lnTo>
                  <a:lnTo>
                    <a:pt x="3728739" y="147193"/>
                  </a:lnTo>
                  <a:lnTo>
                    <a:pt x="3745383" y="147193"/>
                  </a:lnTo>
                  <a:lnTo>
                    <a:pt x="3761579" y="139068"/>
                  </a:lnTo>
                  <a:lnTo>
                    <a:pt x="3770258" y="139068"/>
                  </a:lnTo>
                  <a:lnTo>
                    <a:pt x="3787081" y="139068"/>
                  </a:lnTo>
                  <a:lnTo>
                    <a:pt x="3803992" y="130708"/>
                  </a:lnTo>
                  <a:lnTo>
                    <a:pt x="3820636" y="130708"/>
                  </a:lnTo>
                  <a:lnTo>
                    <a:pt x="3828868" y="130708"/>
                  </a:lnTo>
                  <a:lnTo>
                    <a:pt x="3845511" y="122583"/>
                  </a:lnTo>
                  <a:lnTo>
                    <a:pt x="3862423" y="122583"/>
                  </a:lnTo>
                  <a:lnTo>
                    <a:pt x="3879066" y="114379"/>
                  </a:lnTo>
                  <a:lnTo>
                    <a:pt x="3887299" y="114379"/>
                  </a:lnTo>
                  <a:lnTo>
                    <a:pt x="3903942" y="106098"/>
                  </a:lnTo>
                  <a:lnTo>
                    <a:pt x="3920854" y="106098"/>
                  </a:lnTo>
                  <a:lnTo>
                    <a:pt x="3937497" y="98519"/>
                  </a:lnTo>
                  <a:lnTo>
                    <a:pt x="3945729" y="89769"/>
                  </a:lnTo>
                  <a:lnTo>
                    <a:pt x="3962373" y="89769"/>
                  </a:lnTo>
                  <a:lnTo>
                    <a:pt x="3979285" y="81409"/>
                  </a:lnTo>
                  <a:lnTo>
                    <a:pt x="3996107" y="81409"/>
                  </a:lnTo>
                  <a:lnTo>
                    <a:pt x="4004787" y="73284"/>
                  </a:lnTo>
                  <a:lnTo>
                    <a:pt x="4020982" y="73284"/>
                  </a:lnTo>
                  <a:lnTo>
                    <a:pt x="4037715" y="65159"/>
                  </a:lnTo>
                  <a:lnTo>
                    <a:pt x="4054538" y="65159"/>
                  </a:lnTo>
                  <a:lnTo>
                    <a:pt x="4063217" y="56799"/>
                  </a:lnTo>
                  <a:lnTo>
                    <a:pt x="4079413" y="56799"/>
                  </a:lnTo>
                  <a:lnTo>
                    <a:pt x="4096146" y="48673"/>
                  </a:lnTo>
                  <a:lnTo>
                    <a:pt x="4112968" y="40861"/>
                  </a:lnTo>
                  <a:lnTo>
                    <a:pt x="4121648" y="40861"/>
                  </a:lnTo>
                  <a:lnTo>
                    <a:pt x="4137844" y="32735"/>
                  </a:lnTo>
                  <a:lnTo>
                    <a:pt x="4154487" y="32735"/>
                  </a:lnTo>
                  <a:lnTo>
                    <a:pt x="4171399" y="32735"/>
                  </a:lnTo>
                  <a:lnTo>
                    <a:pt x="4180079" y="24610"/>
                  </a:lnTo>
                  <a:lnTo>
                    <a:pt x="4196991" y="24610"/>
                  </a:lnTo>
                  <a:lnTo>
                    <a:pt x="4213813" y="16250"/>
                  </a:lnTo>
                  <a:lnTo>
                    <a:pt x="4230456" y="16250"/>
                  </a:lnTo>
                  <a:lnTo>
                    <a:pt x="4238509" y="16250"/>
                  </a:lnTo>
                  <a:lnTo>
                    <a:pt x="4255332" y="16250"/>
                  </a:lnTo>
                  <a:lnTo>
                    <a:pt x="4272244" y="16250"/>
                  </a:lnTo>
                  <a:lnTo>
                    <a:pt x="4288887" y="8125"/>
                  </a:lnTo>
                  <a:lnTo>
                    <a:pt x="4297119" y="8125"/>
                  </a:lnTo>
                  <a:lnTo>
                    <a:pt x="4313763" y="8125"/>
                  </a:lnTo>
                  <a:lnTo>
                    <a:pt x="4330674" y="8125"/>
                  </a:lnTo>
                  <a:lnTo>
                    <a:pt x="4347318" y="8125"/>
                  </a:lnTo>
                  <a:lnTo>
                    <a:pt x="4355550" y="0"/>
                  </a:lnTo>
                  <a:lnTo>
                    <a:pt x="4505967" y="0"/>
                  </a:lnTo>
                  <a:lnTo>
                    <a:pt x="4522789" y="8125"/>
                  </a:lnTo>
                  <a:lnTo>
                    <a:pt x="4606811" y="8125"/>
                  </a:lnTo>
                  <a:lnTo>
                    <a:pt x="4623633" y="16250"/>
                  </a:lnTo>
                  <a:lnTo>
                    <a:pt x="4698081" y="16250"/>
                  </a:lnTo>
                  <a:lnTo>
                    <a:pt x="4706940" y="24610"/>
                  </a:lnTo>
                  <a:lnTo>
                    <a:pt x="4723583" y="24610"/>
                  </a:lnTo>
                  <a:lnTo>
                    <a:pt x="4739868" y="24610"/>
                  </a:lnTo>
                  <a:lnTo>
                    <a:pt x="4756512" y="24610"/>
                  </a:lnTo>
                  <a:lnTo>
                    <a:pt x="4765370" y="32735"/>
                  </a:lnTo>
                  <a:lnTo>
                    <a:pt x="4782014" y="32735"/>
                  </a:lnTo>
                  <a:lnTo>
                    <a:pt x="4798299" y="32735"/>
                  </a:lnTo>
                  <a:lnTo>
                    <a:pt x="4815837" y="40861"/>
                  </a:lnTo>
                  <a:lnTo>
                    <a:pt x="4823801" y="40861"/>
                  </a:lnTo>
                  <a:lnTo>
                    <a:pt x="4840444" y="40861"/>
                  </a:lnTo>
                  <a:lnTo>
                    <a:pt x="4857356" y="48673"/>
                  </a:lnTo>
                  <a:lnTo>
                    <a:pt x="4874268" y="48673"/>
                  </a:lnTo>
                  <a:lnTo>
                    <a:pt x="4882232" y="48673"/>
                  </a:lnTo>
                  <a:lnTo>
                    <a:pt x="4899144" y="56799"/>
                  </a:lnTo>
                  <a:lnTo>
                    <a:pt x="4915787" y="56799"/>
                  </a:lnTo>
                  <a:lnTo>
                    <a:pt x="4932609" y="56799"/>
                  </a:lnTo>
                  <a:lnTo>
                    <a:pt x="4940663" y="65159"/>
                  </a:lnTo>
                  <a:lnTo>
                    <a:pt x="4957485" y="65159"/>
                  </a:lnTo>
                  <a:lnTo>
                    <a:pt x="4974218" y="65159"/>
                  </a:lnTo>
                  <a:lnTo>
                    <a:pt x="4991040" y="73284"/>
                  </a:lnTo>
                  <a:lnTo>
                    <a:pt x="4999093" y="73284"/>
                  </a:lnTo>
                  <a:lnTo>
                    <a:pt x="5015916" y="73284"/>
                  </a:lnTo>
                  <a:lnTo>
                    <a:pt x="5032648" y="81409"/>
                  </a:lnTo>
                  <a:lnTo>
                    <a:pt x="5049471" y="81409"/>
                  </a:lnTo>
                  <a:lnTo>
                    <a:pt x="5058150" y="81409"/>
                  </a:lnTo>
                  <a:lnTo>
                    <a:pt x="5074346" y="89769"/>
                  </a:lnTo>
                  <a:lnTo>
                    <a:pt x="5091258" y="89769"/>
                  </a:lnTo>
                  <a:lnTo>
                    <a:pt x="5107902" y="98519"/>
                  </a:lnTo>
                  <a:lnTo>
                    <a:pt x="5116760" y="98519"/>
                  </a:lnTo>
                  <a:lnTo>
                    <a:pt x="5132777" y="98519"/>
                  </a:lnTo>
                  <a:lnTo>
                    <a:pt x="5149689" y="106098"/>
                  </a:lnTo>
                  <a:lnTo>
                    <a:pt x="5166332" y="106098"/>
                  </a:lnTo>
                  <a:lnTo>
                    <a:pt x="5175191" y="106098"/>
                  </a:lnTo>
                  <a:lnTo>
                    <a:pt x="5191208" y="114379"/>
                  </a:lnTo>
                  <a:lnTo>
                    <a:pt x="5208120" y="114379"/>
                  </a:lnTo>
                  <a:lnTo>
                    <a:pt x="5224763" y="114379"/>
                  </a:lnTo>
                  <a:lnTo>
                    <a:pt x="5233622" y="122583"/>
                  </a:lnTo>
                  <a:lnTo>
                    <a:pt x="5250265" y="122583"/>
                  </a:lnTo>
                </a:path>
              </a:pathLst>
            </a:custGeom>
            <a:ln w="1532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3493675" y="3679523"/>
              <a:ext cx="5250815" cy="33020"/>
            </a:xfrm>
            <a:custGeom>
              <a:avLst/>
              <a:gdLst/>
              <a:ahLst/>
              <a:cxnLst/>
              <a:rect l="l" t="t" r="r" b="b"/>
              <a:pathLst>
                <a:path w="5250815" h="33020">
                  <a:moveTo>
                    <a:pt x="0" y="16485"/>
                  </a:moveTo>
                  <a:lnTo>
                    <a:pt x="16643" y="16485"/>
                  </a:lnTo>
                  <a:lnTo>
                    <a:pt x="234349" y="16485"/>
                  </a:lnTo>
                  <a:lnTo>
                    <a:pt x="250545" y="24610"/>
                  </a:lnTo>
                  <a:lnTo>
                    <a:pt x="259224" y="24610"/>
                  </a:lnTo>
                  <a:lnTo>
                    <a:pt x="276136" y="16485"/>
                  </a:lnTo>
                  <a:lnTo>
                    <a:pt x="292780" y="16485"/>
                  </a:lnTo>
                  <a:lnTo>
                    <a:pt x="308975" y="24610"/>
                  </a:lnTo>
                  <a:lnTo>
                    <a:pt x="317655" y="24610"/>
                  </a:lnTo>
                  <a:lnTo>
                    <a:pt x="334567" y="16485"/>
                  </a:lnTo>
                  <a:lnTo>
                    <a:pt x="350584" y="24610"/>
                  </a:lnTo>
                  <a:lnTo>
                    <a:pt x="425837" y="24610"/>
                  </a:lnTo>
                  <a:lnTo>
                    <a:pt x="434696" y="16485"/>
                  </a:lnTo>
                  <a:lnTo>
                    <a:pt x="451428" y="24610"/>
                  </a:lnTo>
                  <a:lnTo>
                    <a:pt x="468251" y="24610"/>
                  </a:lnTo>
                  <a:lnTo>
                    <a:pt x="484894" y="24610"/>
                  </a:lnTo>
                  <a:lnTo>
                    <a:pt x="819014" y="24610"/>
                  </a:lnTo>
                  <a:lnTo>
                    <a:pt x="835657" y="32970"/>
                  </a:lnTo>
                  <a:lnTo>
                    <a:pt x="844337" y="24610"/>
                  </a:lnTo>
                  <a:lnTo>
                    <a:pt x="861249" y="24610"/>
                  </a:lnTo>
                  <a:lnTo>
                    <a:pt x="878071" y="24610"/>
                  </a:lnTo>
                  <a:lnTo>
                    <a:pt x="1070275" y="24610"/>
                  </a:lnTo>
                  <a:lnTo>
                    <a:pt x="1078239" y="32970"/>
                  </a:lnTo>
                  <a:lnTo>
                    <a:pt x="1095151" y="24610"/>
                  </a:lnTo>
                  <a:lnTo>
                    <a:pt x="1111794" y="24610"/>
                  </a:lnTo>
                  <a:lnTo>
                    <a:pt x="1128706" y="32970"/>
                  </a:lnTo>
                  <a:lnTo>
                    <a:pt x="1136670" y="24610"/>
                  </a:lnTo>
                  <a:lnTo>
                    <a:pt x="1153581" y="24610"/>
                  </a:lnTo>
                  <a:lnTo>
                    <a:pt x="1170225" y="32970"/>
                  </a:lnTo>
                  <a:lnTo>
                    <a:pt x="1187047" y="24610"/>
                  </a:lnTo>
                  <a:lnTo>
                    <a:pt x="1195100" y="24610"/>
                  </a:lnTo>
                  <a:lnTo>
                    <a:pt x="1211923" y="24610"/>
                  </a:lnTo>
                  <a:lnTo>
                    <a:pt x="1228835" y="24610"/>
                  </a:lnTo>
                  <a:lnTo>
                    <a:pt x="1245478" y="24610"/>
                  </a:lnTo>
                  <a:lnTo>
                    <a:pt x="1253531" y="32970"/>
                  </a:lnTo>
                  <a:lnTo>
                    <a:pt x="1270353" y="32970"/>
                  </a:lnTo>
                  <a:lnTo>
                    <a:pt x="1287265" y="24610"/>
                  </a:lnTo>
                  <a:lnTo>
                    <a:pt x="1303909" y="24610"/>
                  </a:lnTo>
                  <a:lnTo>
                    <a:pt x="1312767" y="32970"/>
                  </a:lnTo>
                  <a:lnTo>
                    <a:pt x="1329500" y="24610"/>
                  </a:lnTo>
                  <a:lnTo>
                    <a:pt x="1345696" y="24610"/>
                  </a:lnTo>
                  <a:lnTo>
                    <a:pt x="1362339" y="32970"/>
                  </a:lnTo>
                  <a:lnTo>
                    <a:pt x="1371198" y="24610"/>
                  </a:lnTo>
                  <a:lnTo>
                    <a:pt x="1387931" y="24610"/>
                  </a:lnTo>
                  <a:lnTo>
                    <a:pt x="1404127" y="24610"/>
                  </a:lnTo>
                  <a:lnTo>
                    <a:pt x="1420949" y="32970"/>
                  </a:lnTo>
                  <a:lnTo>
                    <a:pt x="1429629" y="24610"/>
                  </a:lnTo>
                  <a:lnTo>
                    <a:pt x="1446272" y="24610"/>
                  </a:lnTo>
                  <a:lnTo>
                    <a:pt x="1462557" y="32970"/>
                  </a:lnTo>
                  <a:lnTo>
                    <a:pt x="1479380" y="24610"/>
                  </a:lnTo>
                  <a:lnTo>
                    <a:pt x="1488059" y="24610"/>
                  </a:lnTo>
                  <a:lnTo>
                    <a:pt x="1504971" y="32970"/>
                  </a:lnTo>
                  <a:lnTo>
                    <a:pt x="1521615" y="24610"/>
                  </a:lnTo>
                  <a:lnTo>
                    <a:pt x="1538526" y="24610"/>
                  </a:lnTo>
                  <a:lnTo>
                    <a:pt x="1546490" y="32970"/>
                  </a:lnTo>
                  <a:lnTo>
                    <a:pt x="1563402" y="32970"/>
                  </a:lnTo>
                  <a:lnTo>
                    <a:pt x="1580045" y="24610"/>
                  </a:lnTo>
                  <a:lnTo>
                    <a:pt x="1596957" y="32970"/>
                  </a:lnTo>
                  <a:lnTo>
                    <a:pt x="1604921" y="32970"/>
                  </a:lnTo>
                  <a:lnTo>
                    <a:pt x="1621833" y="24610"/>
                  </a:lnTo>
                  <a:lnTo>
                    <a:pt x="1638655" y="32970"/>
                  </a:lnTo>
                  <a:lnTo>
                    <a:pt x="1655298" y="32970"/>
                  </a:lnTo>
                  <a:lnTo>
                    <a:pt x="1663352" y="24610"/>
                  </a:lnTo>
                  <a:lnTo>
                    <a:pt x="1680174" y="32970"/>
                  </a:lnTo>
                  <a:lnTo>
                    <a:pt x="1697086" y="32970"/>
                  </a:lnTo>
                  <a:lnTo>
                    <a:pt x="1713729" y="32970"/>
                  </a:lnTo>
                  <a:lnTo>
                    <a:pt x="1722677" y="32970"/>
                  </a:lnTo>
                  <a:lnTo>
                    <a:pt x="1738605" y="32970"/>
                  </a:lnTo>
                  <a:lnTo>
                    <a:pt x="1755516" y="32970"/>
                  </a:lnTo>
                  <a:lnTo>
                    <a:pt x="1772160" y="24610"/>
                  </a:lnTo>
                  <a:lnTo>
                    <a:pt x="1781018" y="32970"/>
                  </a:lnTo>
                  <a:lnTo>
                    <a:pt x="1797035" y="32970"/>
                  </a:lnTo>
                  <a:lnTo>
                    <a:pt x="1813947" y="24610"/>
                  </a:lnTo>
                  <a:lnTo>
                    <a:pt x="1830859" y="32970"/>
                  </a:lnTo>
                  <a:lnTo>
                    <a:pt x="1838823" y="32970"/>
                  </a:lnTo>
                  <a:lnTo>
                    <a:pt x="1855466" y="32970"/>
                  </a:lnTo>
                  <a:lnTo>
                    <a:pt x="1872378" y="24610"/>
                  </a:lnTo>
                  <a:lnTo>
                    <a:pt x="1889200" y="32970"/>
                  </a:lnTo>
                  <a:lnTo>
                    <a:pt x="1897253" y="32970"/>
                  </a:lnTo>
                  <a:lnTo>
                    <a:pt x="1914792" y="24610"/>
                  </a:lnTo>
                  <a:lnTo>
                    <a:pt x="1931435" y="32970"/>
                  </a:lnTo>
                  <a:lnTo>
                    <a:pt x="1947631" y="32970"/>
                  </a:lnTo>
                  <a:lnTo>
                    <a:pt x="1956311" y="24610"/>
                  </a:lnTo>
                  <a:lnTo>
                    <a:pt x="1973222" y="32970"/>
                  </a:lnTo>
                  <a:lnTo>
                    <a:pt x="1989866" y="32970"/>
                  </a:lnTo>
                  <a:lnTo>
                    <a:pt x="2006062" y="24610"/>
                  </a:lnTo>
                  <a:lnTo>
                    <a:pt x="2014741" y="32970"/>
                  </a:lnTo>
                  <a:lnTo>
                    <a:pt x="2240411" y="32970"/>
                  </a:lnTo>
                  <a:lnTo>
                    <a:pt x="2248643" y="24610"/>
                  </a:lnTo>
                  <a:lnTo>
                    <a:pt x="2265287" y="32970"/>
                  </a:lnTo>
                  <a:lnTo>
                    <a:pt x="2282198" y="32970"/>
                  </a:lnTo>
                  <a:lnTo>
                    <a:pt x="2299110" y="32970"/>
                  </a:lnTo>
                  <a:lnTo>
                    <a:pt x="2558335" y="32970"/>
                  </a:lnTo>
                  <a:lnTo>
                    <a:pt x="2575157" y="24610"/>
                  </a:lnTo>
                  <a:lnTo>
                    <a:pt x="2591801" y="32970"/>
                  </a:lnTo>
                  <a:lnTo>
                    <a:pt x="2600033" y="32970"/>
                  </a:lnTo>
                  <a:lnTo>
                    <a:pt x="2616676" y="32970"/>
                  </a:lnTo>
                  <a:lnTo>
                    <a:pt x="2633588" y="32970"/>
                  </a:lnTo>
                  <a:lnTo>
                    <a:pt x="2650231" y="32970"/>
                  </a:lnTo>
                  <a:lnTo>
                    <a:pt x="2658464" y="32970"/>
                  </a:lnTo>
                  <a:lnTo>
                    <a:pt x="2675107" y="32970"/>
                  </a:lnTo>
                  <a:lnTo>
                    <a:pt x="2692019" y="24610"/>
                  </a:lnTo>
                  <a:lnTo>
                    <a:pt x="2708931" y="32970"/>
                  </a:lnTo>
                  <a:lnTo>
                    <a:pt x="2716894" y="32970"/>
                  </a:lnTo>
                  <a:lnTo>
                    <a:pt x="2733806" y="32970"/>
                  </a:lnTo>
                  <a:lnTo>
                    <a:pt x="2750450" y="32970"/>
                  </a:lnTo>
                  <a:lnTo>
                    <a:pt x="2767361" y="24610"/>
                  </a:lnTo>
                  <a:lnTo>
                    <a:pt x="2775325" y="24610"/>
                  </a:lnTo>
                  <a:lnTo>
                    <a:pt x="2792237" y="32970"/>
                  </a:lnTo>
                  <a:lnTo>
                    <a:pt x="2808880" y="32970"/>
                  </a:lnTo>
                  <a:lnTo>
                    <a:pt x="2825703" y="32970"/>
                  </a:lnTo>
                  <a:lnTo>
                    <a:pt x="2833756" y="24610"/>
                  </a:lnTo>
                  <a:lnTo>
                    <a:pt x="2850578" y="24610"/>
                  </a:lnTo>
                  <a:lnTo>
                    <a:pt x="2867311" y="24610"/>
                  </a:lnTo>
                  <a:lnTo>
                    <a:pt x="2884133" y="24610"/>
                  </a:lnTo>
                  <a:lnTo>
                    <a:pt x="2892187" y="32970"/>
                  </a:lnTo>
                  <a:lnTo>
                    <a:pt x="2909009" y="24610"/>
                  </a:lnTo>
                  <a:lnTo>
                    <a:pt x="2925921" y="24610"/>
                  </a:lnTo>
                  <a:lnTo>
                    <a:pt x="2942564" y="24610"/>
                  </a:lnTo>
                  <a:lnTo>
                    <a:pt x="2951244" y="32970"/>
                  </a:lnTo>
                  <a:lnTo>
                    <a:pt x="2968156" y="24610"/>
                  </a:lnTo>
                  <a:lnTo>
                    <a:pt x="2984351" y="24610"/>
                  </a:lnTo>
                  <a:lnTo>
                    <a:pt x="3000995" y="24610"/>
                  </a:lnTo>
                  <a:lnTo>
                    <a:pt x="3177182" y="24610"/>
                  </a:lnTo>
                  <a:lnTo>
                    <a:pt x="3185146" y="16485"/>
                  </a:lnTo>
                  <a:lnTo>
                    <a:pt x="3202057" y="24610"/>
                  </a:lnTo>
                  <a:lnTo>
                    <a:pt x="3218701" y="24610"/>
                  </a:lnTo>
                  <a:lnTo>
                    <a:pt x="3235613" y="24610"/>
                  </a:lnTo>
                  <a:lnTo>
                    <a:pt x="3243576" y="24610"/>
                  </a:lnTo>
                  <a:lnTo>
                    <a:pt x="3260488" y="16485"/>
                  </a:lnTo>
                  <a:lnTo>
                    <a:pt x="3277131" y="16485"/>
                  </a:lnTo>
                  <a:lnTo>
                    <a:pt x="3293954" y="24610"/>
                  </a:lnTo>
                  <a:lnTo>
                    <a:pt x="3302007" y="24610"/>
                  </a:lnTo>
                  <a:lnTo>
                    <a:pt x="3318829" y="16485"/>
                  </a:lnTo>
                  <a:lnTo>
                    <a:pt x="3335562" y="16485"/>
                  </a:lnTo>
                  <a:lnTo>
                    <a:pt x="3477478" y="16485"/>
                  </a:lnTo>
                  <a:lnTo>
                    <a:pt x="3494122" y="8125"/>
                  </a:lnTo>
                  <a:lnTo>
                    <a:pt x="3511033" y="8125"/>
                  </a:lnTo>
                  <a:lnTo>
                    <a:pt x="3527856" y="16485"/>
                  </a:lnTo>
                  <a:lnTo>
                    <a:pt x="3535909" y="16485"/>
                  </a:lnTo>
                  <a:lnTo>
                    <a:pt x="3552552" y="16485"/>
                  </a:lnTo>
                  <a:lnTo>
                    <a:pt x="3570090" y="8125"/>
                  </a:lnTo>
                  <a:lnTo>
                    <a:pt x="3586286" y="8125"/>
                  </a:lnTo>
                  <a:lnTo>
                    <a:pt x="3594966" y="16485"/>
                  </a:lnTo>
                  <a:lnTo>
                    <a:pt x="3611878" y="16485"/>
                  </a:lnTo>
                  <a:lnTo>
                    <a:pt x="3628521" y="16485"/>
                  </a:lnTo>
                  <a:lnTo>
                    <a:pt x="3644717" y="16485"/>
                  </a:lnTo>
                  <a:lnTo>
                    <a:pt x="3653397" y="8125"/>
                  </a:lnTo>
                  <a:lnTo>
                    <a:pt x="3670309" y="8125"/>
                  </a:lnTo>
                  <a:lnTo>
                    <a:pt x="3962373" y="8125"/>
                  </a:lnTo>
                  <a:lnTo>
                    <a:pt x="3979285" y="0"/>
                  </a:lnTo>
                  <a:lnTo>
                    <a:pt x="3996107" y="8125"/>
                  </a:lnTo>
                  <a:lnTo>
                    <a:pt x="4004787" y="8125"/>
                  </a:lnTo>
                  <a:lnTo>
                    <a:pt x="4020982" y="8125"/>
                  </a:lnTo>
                  <a:lnTo>
                    <a:pt x="4037715" y="8125"/>
                  </a:lnTo>
                  <a:lnTo>
                    <a:pt x="4054538" y="8125"/>
                  </a:lnTo>
                  <a:lnTo>
                    <a:pt x="4063217" y="0"/>
                  </a:lnTo>
                  <a:lnTo>
                    <a:pt x="4079413" y="0"/>
                  </a:lnTo>
                  <a:lnTo>
                    <a:pt x="4096146" y="8125"/>
                  </a:lnTo>
                  <a:lnTo>
                    <a:pt x="4112968" y="8125"/>
                  </a:lnTo>
                  <a:lnTo>
                    <a:pt x="4121648" y="0"/>
                  </a:lnTo>
                  <a:lnTo>
                    <a:pt x="4137844" y="0"/>
                  </a:lnTo>
                  <a:lnTo>
                    <a:pt x="4154487" y="0"/>
                  </a:lnTo>
                  <a:lnTo>
                    <a:pt x="4756512" y="0"/>
                  </a:lnTo>
                  <a:lnTo>
                    <a:pt x="4765370" y="8125"/>
                  </a:lnTo>
                  <a:lnTo>
                    <a:pt x="4782014" y="0"/>
                  </a:lnTo>
                  <a:lnTo>
                    <a:pt x="4798299" y="0"/>
                  </a:lnTo>
                  <a:lnTo>
                    <a:pt x="4815837" y="0"/>
                  </a:lnTo>
                  <a:lnTo>
                    <a:pt x="4823801" y="0"/>
                  </a:lnTo>
                  <a:lnTo>
                    <a:pt x="4840444" y="8125"/>
                  </a:lnTo>
                  <a:lnTo>
                    <a:pt x="4857356" y="0"/>
                  </a:lnTo>
                  <a:lnTo>
                    <a:pt x="4874268" y="0"/>
                  </a:lnTo>
                  <a:lnTo>
                    <a:pt x="4882232" y="8125"/>
                  </a:lnTo>
                  <a:lnTo>
                    <a:pt x="4899144" y="8125"/>
                  </a:lnTo>
                  <a:lnTo>
                    <a:pt x="4915787" y="0"/>
                  </a:lnTo>
                  <a:lnTo>
                    <a:pt x="4932609" y="0"/>
                  </a:lnTo>
                  <a:lnTo>
                    <a:pt x="4940663" y="8125"/>
                  </a:lnTo>
                  <a:lnTo>
                    <a:pt x="4957485" y="8125"/>
                  </a:lnTo>
                  <a:lnTo>
                    <a:pt x="5224763" y="8125"/>
                  </a:lnTo>
                  <a:lnTo>
                    <a:pt x="5233622" y="16485"/>
                  </a:lnTo>
                  <a:lnTo>
                    <a:pt x="5250265" y="8125"/>
                  </a:lnTo>
                </a:path>
              </a:pathLst>
            </a:custGeom>
            <a:ln w="15321">
              <a:solidFill>
                <a:srgbClr val="00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2" name="object 412"/>
          <p:cNvSpPr txBox="1"/>
          <p:nvPr/>
        </p:nvSpPr>
        <p:spPr>
          <a:xfrm>
            <a:off x="2741780" y="2771285"/>
            <a:ext cx="604520" cy="169608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1450" spc="-10" dirty="0">
                <a:latin typeface="Arial"/>
                <a:cs typeface="Arial"/>
              </a:rPr>
              <a:t>100.00</a:t>
            </a:r>
            <a:endParaRPr sz="145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  <a:spcBef>
                <a:spcPts val="905"/>
              </a:spcBef>
            </a:pPr>
            <a:r>
              <a:rPr sz="1450" spc="-10" dirty="0">
                <a:latin typeface="Arial"/>
                <a:cs typeface="Arial"/>
              </a:rPr>
              <a:t>90.00</a:t>
            </a:r>
            <a:endParaRPr sz="145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  <a:spcBef>
                <a:spcPts val="840"/>
              </a:spcBef>
            </a:pPr>
            <a:r>
              <a:rPr sz="1450" spc="-10" dirty="0">
                <a:latin typeface="Arial"/>
                <a:cs typeface="Arial"/>
              </a:rPr>
              <a:t>80.00</a:t>
            </a:r>
            <a:endParaRPr sz="145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  <a:spcBef>
                <a:spcPts val="900"/>
              </a:spcBef>
            </a:pPr>
            <a:r>
              <a:rPr sz="1450" spc="-10" dirty="0">
                <a:latin typeface="Arial"/>
                <a:cs typeface="Arial"/>
              </a:rPr>
              <a:t>70.00</a:t>
            </a:r>
            <a:endParaRPr sz="145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  <a:spcBef>
                <a:spcPts val="905"/>
              </a:spcBef>
            </a:pPr>
            <a:r>
              <a:rPr sz="1450" spc="-10" dirty="0">
                <a:latin typeface="Arial"/>
                <a:cs typeface="Arial"/>
              </a:rPr>
              <a:t>60.00</a:t>
            </a:r>
            <a:endParaRPr sz="1450">
              <a:latin typeface="Arial"/>
              <a:cs typeface="Arial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2741780" y="2100007"/>
            <a:ext cx="604520" cy="69723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1450" spc="-10" dirty="0">
                <a:latin typeface="Arial"/>
                <a:cs typeface="Arial"/>
              </a:rPr>
              <a:t>120.00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r>
              <a:rPr sz="1450" spc="-10" dirty="0">
                <a:latin typeface="Arial"/>
                <a:cs typeface="Arial"/>
              </a:rPr>
              <a:t>110.00</a:t>
            </a:r>
            <a:endParaRPr sz="1450">
              <a:latin typeface="Arial"/>
              <a:cs typeface="Arial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3443924" y="4486647"/>
            <a:ext cx="536130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334010" algn="l"/>
                <a:tab pos="726440" algn="l"/>
                <a:tab pos="1128395" algn="l"/>
                <a:tab pos="1471295" algn="l"/>
              </a:tabLst>
            </a:pPr>
            <a:r>
              <a:rPr sz="1450" spc="-50" dirty="0">
                <a:latin typeface="Arial"/>
                <a:cs typeface="Arial"/>
              </a:rPr>
              <a:t>1</a:t>
            </a:r>
            <a:r>
              <a:rPr sz="1450" dirty="0">
                <a:latin typeface="Arial"/>
                <a:cs typeface="Arial"/>
              </a:rPr>
              <a:t>	</a:t>
            </a:r>
            <a:r>
              <a:rPr sz="1450" spc="-25" dirty="0">
                <a:latin typeface="Arial"/>
                <a:cs typeface="Arial"/>
              </a:rPr>
              <a:t>28</a:t>
            </a:r>
            <a:r>
              <a:rPr sz="1450" dirty="0">
                <a:latin typeface="Arial"/>
                <a:cs typeface="Arial"/>
              </a:rPr>
              <a:t>	</a:t>
            </a:r>
            <a:r>
              <a:rPr sz="1450" spc="-25" dirty="0">
                <a:latin typeface="Arial"/>
                <a:cs typeface="Arial"/>
              </a:rPr>
              <a:t>55</a:t>
            </a:r>
            <a:r>
              <a:rPr sz="1450" dirty="0">
                <a:latin typeface="Arial"/>
                <a:cs typeface="Arial"/>
              </a:rPr>
              <a:t>	</a:t>
            </a:r>
            <a:r>
              <a:rPr sz="1450" spc="-25" dirty="0">
                <a:latin typeface="Arial"/>
                <a:cs typeface="Arial"/>
              </a:rPr>
              <a:t>82</a:t>
            </a:r>
            <a:r>
              <a:rPr sz="1450" dirty="0">
                <a:latin typeface="Arial"/>
                <a:cs typeface="Arial"/>
              </a:rPr>
              <a:t>	109</a:t>
            </a:r>
            <a:r>
              <a:rPr sz="1450" spc="229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136</a:t>
            </a:r>
            <a:r>
              <a:rPr sz="1450" spc="23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163</a:t>
            </a:r>
            <a:r>
              <a:rPr sz="1450" spc="31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190</a:t>
            </a:r>
            <a:r>
              <a:rPr sz="1450" spc="23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217</a:t>
            </a:r>
            <a:r>
              <a:rPr sz="1450" spc="23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244</a:t>
            </a:r>
            <a:r>
              <a:rPr sz="1450" spc="23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271</a:t>
            </a:r>
            <a:r>
              <a:rPr sz="1450" spc="31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298</a:t>
            </a:r>
            <a:r>
              <a:rPr sz="1450" spc="23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325</a:t>
            </a:r>
            <a:r>
              <a:rPr sz="1450" spc="235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352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415" name="object 415"/>
          <p:cNvGrpSpPr/>
          <p:nvPr/>
        </p:nvGrpSpPr>
        <p:grpSpPr>
          <a:xfrm>
            <a:off x="2620147" y="1931572"/>
            <a:ext cx="6211570" cy="2931160"/>
            <a:chOff x="2620147" y="1931572"/>
            <a:chExt cx="6211570" cy="2931160"/>
          </a:xfrm>
        </p:grpSpPr>
        <p:sp>
          <p:nvSpPr>
            <p:cNvPr id="416" name="object 416"/>
            <p:cNvSpPr/>
            <p:nvPr/>
          </p:nvSpPr>
          <p:spPr>
            <a:xfrm>
              <a:off x="2624274" y="1935699"/>
              <a:ext cx="6203315" cy="2922905"/>
            </a:xfrm>
            <a:custGeom>
              <a:avLst/>
              <a:gdLst/>
              <a:ahLst/>
              <a:cxnLst/>
              <a:rect l="l" t="t" r="r" b="b"/>
              <a:pathLst>
                <a:path w="6203315" h="2922904">
                  <a:moveTo>
                    <a:pt x="0" y="2922647"/>
                  </a:moveTo>
                  <a:lnTo>
                    <a:pt x="6202972" y="2922647"/>
                  </a:lnTo>
                  <a:lnTo>
                    <a:pt x="6202972" y="0"/>
                  </a:lnTo>
                  <a:lnTo>
                    <a:pt x="0" y="0"/>
                  </a:lnTo>
                  <a:lnTo>
                    <a:pt x="0" y="2922647"/>
                  </a:lnTo>
                  <a:close/>
                </a:path>
              </a:pathLst>
            </a:custGeom>
            <a:ln w="7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6975807" y="2139927"/>
              <a:ext cx="645160" cy="236854"/>
            </a:xfrm>
            <a:custGeom>
              <a:avLst/>
              <a:gdLst/>
              <a:ahLst/>
              <a:cxnLst/>
              <a:rect l="l" t="t" r="r" b="b"/>
              <a:pathLst>
                <a:path w="645159" h="236855">
                  <a:moveTo>
                    <a:pt x="0" y="236416"/>
                  </a:moveTo>
                  <a:lnTo>
                    <a:pt x="0" y="236416"/>
                  </a:lnTo>
                  <a:lnTo>
                    <a:pt x="644885" y="0"/>
                  </a:lnTo>
                </a:path>
              </a:pathLst>
            </a:custGeom>
            <a:ln w="769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8" name="object 418"/>
          <p:cNvSpPr txBox="1"/>
          <p:nvPr/>
        </p:nvSpPr>
        <p:spPr>
          <a:xfrm>
            <a:off x="7739075" y="2006440"/>
            <a:ext cx="717550" cy="4781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>
              <a:lnSpc>
                <a:spcPct val="102699"/>
              </a:lnSpc>
              <a:spcBef>
                <a:spcPts val="80"/>
              </a:spcBef>
            </a:pPr>
            <a:r>
              <a:rPr sz="1450" b="1" spc="114" dirty="0">
                <a:latin typeface="Times New Roman"/>
                <a:cs typeface="Times New Roman"/>
              </a:rPr>
              <a:t>Normal </a:t>
            </a:r>
            <a:r>
              <a:rPr sz="1450" b="1" spc="100" dirty="0">
                <a:latin typeface="Times New Roman"/>
                <a:cs typeface="Times New Roman"/>
              </a:rPr>
              <a:t>Peak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19" name="object 419"/>
          <p:cNvSpPr txBox="1"/>
          <p:nvPr/>
        </p:nvSpPr>
        <p:spPr>
          <a:xfrm>
            <a:off x="7201476" y="3743232"/>
            <a:ext cx="100901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50" b="1" spc="180" dirty="0">
                <a:latin typeface="Times New Roman"/>
                <a:cs typeface="Times New Roman"/>
              </a:rPr>
              <a:t>PCM</a:t>
            </a:r>
            <a:r>
              <a:rPr sz="1450" b="1" spc="50" dirty="0">
                <a:latin typeface="Times New Roman"/>
                <a:cs typeface="Times New Roman"/>
              </a:rPr>
              <a:t> </a:t>
            </a:r>
            <a:r>
              <a:rPr sz="1450" b="1" spc="95" dirty="0">
                <a:latin typeface="Times New Roman"/>
                <a:cs typeface="Times New Roman"/>
              </a:rPr>
              <a:t>Peak</a:t>
            </a:r>
            <a:endParaRPr sz="1450">
              <a:latin typeface="Times New Roman"/>
              <a:cs typeface="Times New Roman"/>
            </a:endParaRPr>
          </a:p>
        </p:txBody>
      </p:sp>
      <p:grpSp>
        <p:nvGrpSpPr>
          <p:cNvPr id="420" name="object 420"/>
          <p:cNvGrpSpPr/>
          <p:nvPr/>
        </p:nvGrpSpPr>
        <p:grpSpPr>
          <a:xfrm>
            <a:off x="6971362" y="2512138"/>
            <a:ext cx="870585" cy="807720"/>
            <a:chOff x="6971362" y="2512138"/>
            <a:chExt cx="870585" cy="807720"/>
          </a:xfrm>
        </p:grpSpPr>
        <p:sp>
          <p:nvSpPr>
            <p:cNvPr id="421" name="object 421"/>
            <p:cNvSpPr/>
            <p:nvPr/>
          </p:nvSpPr>
          <p:spPr>
            <a:xfrm>
              <a:off x="6975807" y="2516583"/>
              <a:ext cx="1905" cy="751205"/>
            </a:xfrm>
            <a:custGeom>
              <a:avLst/>
              <a:gdLst/>
              <a:ahLst/>
              <a:cxnLst/>
              <a:rect l="l" t="t" r="r" b="b"/>
              <a:pathLst>
                <a:path w="1904" h="751204">
                  <a:moveTo>
                    <a:pt x="0" y="0"/>
                  </a:moveTo>
                  <a:lnTo>
                    <a:pt x="0" y="0"/>
                  </a:lnTo>
                  <a:lnTo>
                    <a:pt x="1342" y="750969"/>
                  </a:lnTo>
                </a:path>
              </a:pathLst>
            </a:custGeom>
            <a:ln w="8663">
              <a:solidFill>
                <a:srgbClr val="FB00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2" name="object 4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69973" y="3168217"/>
              <a:ext cx="171415" cy="151169"/>
            </a:xfrm>
            <a:prstGeom prst="rect">
              <a:avLst/>
            </a:prstGeom>
          </p:spPr>
        </p:pic>
        <p:sp>
          <p:nvSpPr>
            <p:cNvPr id="423" name="object 423"/>
            <p:cNvSpPr/>
            <p:nvPr/>
          </p:nvSpPr>
          <p:spPr>
            <a:xfrm>
              <a:off x="6975181" y="3172548"/>
              <a:ext cx="271145" cy="95250"/>
            </a:xfrm>
            <a:custGeom>
              <a:avLst/>
              <a:gdLst/>
              <a:ahLst/>
              <a:cxnLst/>
              <a:rect l="l" t="t" r="r" b="b"/>
              <a:pathLst>
                <a:path w="271145" h="95250">
                  <a:moveTo>
                    <a:pt x="270767" y="48127"/>
                  </a:moveTo>
                  <a:lnTo>
                    <a:pt x="270767" y="48127"/>
                  </a:lnTo>
                  <a:lnTo>
                    <a:pt x="0" y="48673"/>
                  </a:lnTo>
                </a:path>
                <a:path w="271145" h="95250">
                  <a:moveTo>
                    <a:pt x="626" y="48673"/>
                  </a:moveTo>
                  <a:lnTo>
                    <a:pt x="626" y="48673"/>
                  </a:lnTo>
                  <a:lnTo>
                    <a:pt x="54404" y="0"/>
                  </a:lnTo>
                </a:path>
                <a:path w="271145" h="95250">
                  <a:moveTo>
                    <a:pt x="626" y="48127"/>
                  </a:moveTo>
                  <a:lnTo>
                    <a:pt x="626" y="48127"/>
                  </a:lnTo>
                  <a:lnTo>
                    <a:pt x="54404" y="95004"/>
                  </a:lnTo>
                </a:path>
              </a:pathLst>
            </a:custGeom>
            <a:ln w="8113">
              <a:solidFill>
                <a:srgbClr val="FB00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4" name="object 424"/>
          <p:cNvSpPr txBox="1"/>
          <p:nvPr/>
        </p:nvSpPr>
        <p:spPr>
          <a:xfrm>
            <a:off x="7201476" y="2992107"/>
            <a:ext cx="52705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50" b="1" spc="114" dirty="0">
                <a:solidFill>
                  <a:srgbClr val="FB0028"/>
                </a:solidFill>
                <a:latin typeface="Times New Roman"/>
                <a:cs typeface="Times New Roman"/>
              </a:rPr>
              <a:t>4</a:t>
            </a:r>
            <a:r>
              <a:rPr sz="1450" b="1" spc="60" dirty="0">
                <a:solidFill>
                  <a:srgbClr val="FB0028"/>
                </a:solidFill>
                <a:latin typeface="Times New Roman"/>
                <a:cs typeface="Times New Roman"/>
              </a:rPr>
              <a:t> </a:t>
            </a:r>
            <a:r>
              <a:rPr sz="1450" b="1" spc="70" dirty="0">
                <a:solidFill>
                  <a:srgbClr val="FB0028"/>
                </a:solidFill>
                <a:latin typeface="Times New Roman"/>
                <a:cs typeface="Times New Roman"/>
              </a:rPr>
              <a:t>hrs.</a:t>
            </a:r>
            <a:endParaRPr sz="1450">
              <a:latin typeface="Times New Roman"/>
              <a:cs typeface="Times New Roman"/>
            </a:endParaRPr>
          </a:p>
        </p:txBody>
      </p:sp>
      <p:grpSp>
        <p:nvGrpSpPr>
          <p:cNvPr id="425" name="object 425"/>
          <p:cNvGrpSpPr/>
          <p:nvPr/>
        </p:nvGrpSpPr>
        <p:grpSpPr>
          <a:xfrm>
            <a:off x="7670117" y="2558035"/>
            <a:ext cx="171450" cy="1231265"/>
            <a:chOff x="7670117" y="2558035"/>
            <a:chExt cx="171450" cy="1231265"/>
          </a:xfrm>
        </p:grpSpPr>
        <p:sp>
          <p:nvSpPr>
            <p:cNvPr id="426" name="object 426"/>
            <p:cNvSpPr/>
            <p:nvPr/>
          </p:nvSpPr>
          <p:spPr>
            <a:xfrm>
              <a:off x="7835714" y="2562366"/>
              <a:ext cx="1905" cy="706120"/>
            </a:xfrm>
            <a:custGeom>
              <a:avLst/>
              <a:gdLst/>
              <a:ahLst/>
              <a:cxnLst/>
              <a:rect l="l" t="t" r="r" b="b"/>
              <a:pathLst>
                <a:path w="1904" h="706120">
                  <a:moveTo>
                    <a:pt x="0" y="705811"/>
                  </a:moveTo>
                  <a:lnTo>
                    <a:pt x="0" y="705811"/>
                  </a:lnTo>
                  <a:lnTo>
                    <a:pt x="1342" y="0"/>
                  </a:lnTo>
                </a:path>
              </a:pathLst>
            </a:custGeom>
            <a:ln w="8663">
              <a:solidFill>
                <a:srgbClr val="FB00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7674381" y="3407246"/>
              <a:ext cx="161925" cy="377825"/>
            </a:xfrm>
            <a:custGeom>
              <a:avLst/>
              <a:gdLst/>
              <a:ahLst/>
              <a:cxnLst/>
              <a:rect l="l" t="t" r="r" b="b"/>
              <a:pathLst>
                <a:path w="161925" h="377825">
                  <a:moveTo>
                    <a:pt x="0" y="377437"/>
                  </a:moveTo>
                  <a:lnTo>
                    <a:pt x="0" y="377437"/>
                  </a:lnTo>
                  <a:lnTo>
                    <a:pt x="161333" y="0"/>
                  </a:lnTo>
                </a:path>
              </a:pathLst>
            </a:custGeom>
            <a:ln w="849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8" name="object 428"/>
          <p:cNvSpPr txBox="1"/>
          <p:nvPr/>
        </p:nvSpPr>
        <p:spPr>
          <a:xfrm>
            <a:off x="336905" y="1648713"/>
            <a:ext cx="178688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95"/>
              </a:spcBef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Benefit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sz="16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Energy</a:t>
            </a:r>
            <a:r>
              <a:rPr sz="1600" b="1" u="none" spc="-10" dirty="0">
                <a:latin typeface="Arial"/>
                <a:cs typeface="Arial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producers</a:t>
            </a:r>
            <a:r>
              <a:rPr sz="1600" u="none" spc="-1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204317" y="2349753"/>
            <a:ext cx="204660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By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reducing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shifting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peak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load </a:t>
            </a:r>
            <a:r>
              <a:rPr sz="1600" dirty="0">
                <a:latin typeface="Arial"/>
                <a:cs typeface="Arial"/>
              </a:rPr>
              <a:t>demand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4-</a:t>
            </a:r>
            <a:r>
              <a:rPr sz="1600" dirty="0">
                <a:latin typeface="Arial"/>
                <a:cs typeface="Arial"/>
              </a:rPr>
              <a:t>5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hours, </a:t>
            </a:r>
            <a:r>
              <a:rPr sz="1600" dirty="0">
                <a:latin typeface="Arial"/>
                <a:cs typeface="Arial"/>
              </a:rPr>
              <a:t>Heat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Sync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helps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avoid</a:t>
            </a:r>
            <a:r>
              <a:rPr sz="1600" u="none" spc="-20" dirty="0">
                <a:latin typeface="Arial"/>
                <a:cs typeface="Arial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Black</a:t>
            </a:r>
            <a:r>
              <a:rPr sz="160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sz="1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Brown</a:t>
            </a:r>
            <a:r>
              <a:rPr sz="1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Outs</a:t>
            </a:r>
            <a:r>
              <a:rPr sz="1600" u="none" spc="-20" dirty="0">
                <a:latin typeface="Arial"/>
                <a:cs typeface="Arial"/>
              </a:rPr>
              <a:t>. </a:t>
            </a:r>
            <a:r>
              <a:rPr sz="1600" u="none" dirty="0">
                <a:latin typeface="Arial"/>
                <a:cs typeface="Arial"/>
              </a:rPr>
              <a:t>In</a:t>
            </a:r>
            <a:r>
              <a:rPr sz="1600" u="none" spc="-25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addition,</a:t>
            </a:r>
            <a:r>
              <a:rPr sz="1600" u="none" spc="-40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Heat</a:t>
            </a:r>
            <a:r>
              <a:rPr sz="1600" u="none" spc="-35" dirty="0">
                <a:latin typeface="Arial"/>
                <a:cs typeface="Arial"/>
              </a:rPr>
              <a:t> </a:t>
            </a:r>
            <a:r>
              <a:rPr sz="1600" u="none" spc="-20" dirty="0">
                <a:latin typeface="Arial"/>
                <a:cs typeface="Arial"/>
              </a:rPr>
              <a:t>Sync </a:t>
            </a:r>
            <a:r>
              <a:rPr sz="1600" u="none" dirty="0">
                <a:latin typeface="Arial"/>
                <a:cs typeface="Arial"/>
              </a:rPr>
              <a:t>may</a:t>
            </a:r>
            <a:r>
              <a:rPr sz="1600" u="none" spc="-40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reduce</a:t>
            </a:r>
            <a:r>
              <a:rPr sz="1600" u="none" spc="-50" dirty="0">
                <a:latin typeface="Arial"/>
                <a:cs typeface="Arial"/>
              </a:rPr>
              <a:t> </a:t>
            </a:r>
            <a:r>
              <a:rPr sz="1600" u="none" spc="-10" dirty="0">
                <a:latin typeface="Arial"/>
                <a:cs typeface="Arial"/>
              </a:rPr>
              <a:t>and/or </a:t>
            </a:r>
            <a:r>
              <a:rPr sz="1600" u="none" dirty="0">
                <a:latin typeface="Arial"/>
                <a:cs typeface="Arial"/>
              </a:rPr>
              <a:t>delay</a:t>
            </a:r>
            <a:r>
              <a:rPr sz="1600" u="none" spc="-35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the</a:t>
            </a:r>
            <a:r>
              <a:rPr sz="1600" u="none" spc="420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cost</a:t>
            </a:r>
            <a:r>
              <a:rPr sz="1600" u="none" spc="-25" dirty="0">
                <a:latin typeface="Arial"/>
                <a:cs typeface="Arial"/>
              </a:rPr>
              <a:t> of </a:t>
            </a:r>
            <a:r>
              <a:rPr sz="1600" u="none" dirty="0">
                <a:latin typeface="Arial"/>
                <a:cs typeface="Arial"/>
              </a:rPr>
              <a:t>adding</a:t>
            </a:r>
            <a:r>
              <a:rPr sz="1600" u="none" spc="-30" dirty="0">
                <a:latin typeface="Arial"/>
                <a:cs typeface="Arial"/>
              </a:rPr>
              <a:t> </a:t>
            </a:r>
            <a:r>
              <a:rPr sz="1600" u="none" spc="-10" dirty="0">
                <a:latin typeface="Arial"/>
                <a:cs typeface="Arial"/>
              </a:rPr>
              <a:t>additional capacity.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4359" y="356108"/>
            <a:ext cx="14020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Gill Sans MT"/>
                <a:cs typeface="Gill Sans MT"/>
              </a:rPr>
              <a:t>Maturity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18994" y="782726"/>
            <a:ext cx="5975350" cy="166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5199"/>
              </a:lnSpc>
              <a:spcBef>
                <a:spcPts val="100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Heat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Sync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new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(2020)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commercially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available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product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that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under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represented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market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place.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Our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product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ASTM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certified:</a:t>
            </a:r>
            <a:endParaRPr sz="16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spcBef>
                <a:spcPts val="285"/>
              </a:spcBef>
              <a:buClr>
                <a:srgbClr val="757575"/>
              </a:buClr>
              <a:buSzPct val="128571"/>
              <a:buFont typeface="Tahoma"/>
              <a:buChar char="●"/>
              <a:tabLst>
                <a:tab pos="812165" algn="l"/>
              </a:tabLst>
            </a:pPr>
            <a:r>
              <a:rPr sz="1400" dirty="0">
                <a:latin typeface="Arial"/>
                <a:cs typeface="Arial"/>
              </a:rPr>
              <a:t>ASTM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E-</a:t>
            </a:r>
            <a:r>
              <a:rPr sz="1400" dirty="0">
                <a:latin typeface="Arial"/>
                <a:cs typeface="Arial"/>
              </a:rPr>
              <a:t>84,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ASTM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C-</a:t>
            </a:r>
            <a:r>
              <a:rPr sz="1400" spc="-20" dirty="0">
                <a:latin typeface="Arial"/>
                <a:cs typeface="Arial"/>
              </a:rPr>
              <a:t>1784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54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There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potential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risks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operational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environment.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95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Market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penetration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limited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localized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applications: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0794" y="2418080"/>
            <a:ext cx="565785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indent="-342265">
              <a:lnSpc>
                <a:spcPct val="100000"/>
              </a:lnSpc>
              <a:spcBef>
                <a:spcPts val="100"/>
              </a:spcBef>
              <a:buClr>
                <a:srgbClr val="757575"/>
              </a:buClr>
              <a:buSzPct val="128571"/>
              <a:buFont typeface="Tahoma"/>
              <a:buChar char="●"/>
              <a:tabLst>
                <a:tab pos="380365" algn="l"/>
              </a:tabLst>
            </a:pPr>
            <a:r>
              <a:rPr sz="1400" dirty="0">
                <a:latin typeface="Arial"/>
                <a:cs typeface="Arial"/>
              </a:rPr>
              <a:t>US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Marine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Corps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warehouse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29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Palms,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CA</a:t>
            </a:r>
            <a:endParaRPr sz="1400">
              <a:latin typeface="Arial"/>
              <a:cs typeface="Arial"/>
            </a:endParaRPr>
          </a:p>
          <a:p>
            <a:pPr marL="380365" indent="-342265">
              <a:lnSpc>
                <a:spcPct val="100000"/>
              </a:lnSpc>
              <a:spcBef>
                <a:spcPts val="5"/>
              </a:spcBef>
              <a:buClr>
                <a:srgbClr val="757575"/>
              </a:buClr>
              <a:buSzPct val="128571"/>
              <a:buFont typeface="Tahoma"/>
              <a:buChar char="●"/>
              <a:tabLst>
                <a:tab pos="380365" algn="l"/>
              </a:tabLst>
            </a:pPr>
            <a:r>
              <a:rPr sz="1400" dirty="0">
                <a:latin typeface="Arial"/>
                <a:cs typeface="Arial"/>
              </a:rPr>
              <a:t>Sunpro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Solar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Solar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30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residential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homes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TX</a:t>
            </a:r>
            <a:endParaRPr sz="1400">
              <a:latin typeface="Arial"/>
              <a:cs typeface="Arial"/>
            </a:endParaRPr>
          </a:p>
          <a:p>
            <a:pPr marL="380365" indent="-342265">
              <a:lnSpc>
                <a:spcPct val="100000"/>
              </a:lnSpc>
              <a:buClr>
                <a:srgbClr val="757575"/>
              </a:buClr>
              <a:buSzPct val="128571"/>
              <a:buFont typeface="Tahoma"/>
              <a:buChar char="●"/>
              <a:tabLst>
                <a:tab pos="380365" algn="l"/>
              </a:tabLst>
            </a:pPr>
            <a:r>
              <a:rPr sz="1400" dirty="0">
                <a:latin typeface="Arial"/>
                <a:cs typeface="Arial"/>
              </a:rPr>
              <a:t>Super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Coffee,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Corporate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“Barndominium”,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Austin,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TX</a:t>
            </a:r>
            <a:endParaRPr sz="1400">
              <a:latin typeface="Arial"/>
              <a:cs typeface="Arial"/>
            </a:endParaRPr>
          </a:p>
          <a:p>
            <a:pPr marL="380365" indent="-342265">
              <a:lnSpc>
                <a:spcPct val="100000"/>
              </a:lnSpc>
              <a:buClr>
                <a:srgbClr val="757575"/>
              </a:buClr>
              <a:buSzPct val="128571"/>
              <a:buFont typeface="Tahoma"/>
              <a:buChar char="●"/>
              <a:tabLst>
                <a:tab pos="380365" algn="l"/>
              </a:tabLst>
            </a:pPr>
            <a:r>
              <a:rPr sz="1400" dirty="0">
                <a:latin typeface="Arial"/>
                <a:cs typeface="Arial"/>
              </a:rPr>
              <a:t>Tampa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University,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Biology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Laboratories</a:t>
            </a:r>
            <a:endParaRPr sz="1400">
              <a:latin typeface="Arial"/>
              <a:cs typeface="Arial"/>
            </a:endParaRPr>
          </a:p>
          <a:p>
            <a:pPr marL="381000" marR="351790" indent="-342900">
              <a:lnSpc>
                <a:spcPct val="100000"/>
              </a:lnSpc>
              <a:buClr>
                <a:srgbClr val="757575"/>
              </a:buClr>
              <a:buSzPct val="128571"/>
              <a:buFont typeface="Tahoma"/>
              <a:buChar char="●"/>
              <a:tabLst>
                <a:tab pos="381000" algn="l"/>
              </a:tabLst>
            </a:pPr>
            <a:r>
              <a:rPr sz="1400" dirty="0">
                <a:latin typeface="Arial"/>
                <a:cs typeface="Arial"/>
              </a:rPr>
              <a:t>Current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project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multiple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homes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businesses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major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utility, </a:t>
            </a:r>
            <a:r>
              <a:rPr sz="1400" dirty="0">
                <a:latin typeface="Arial"/>
                <a:cs typeface="Arial"/>
              </a:rPr>
              <a:t>phase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roll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out.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Southern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Company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/Georgia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Power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Pilot</a:t>
            </a:r>
            <a:endParaRPr sz="1400">
              <a:latin typeface="Arial"/>
              <a:cs typeface="Arial"/>
            </a:endParaRPr>
          </a:p>
          <a:p>
            <a:pPr marL="380365" indent="-342265">
              <a:lnSpc>
                <a:spcPct val="100000"/>
              </a:lnSpc>
              <a:buClr>
                <a:srgbClr val="757575"/>
              </a:buClr>
              <a:buSzPct val="128571"/>
              <a:buFont typeface="Tahoma"/>
              <a:buChar char="●"/>
              <a:tabLst>
                <a:tab pos="380365" algn="l"/>
              </a:tabLst>
            </a:pPr>
            <a:r>
              <a:rPr sz="1400" dirty="0">
                <a:latin typeface="Arial"/>
                <a:cs typeface="Arial"/>
              </a:rPr>
              <a:t>Specified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Leeds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Platinum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Architect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group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Downtown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Billings</a:t>
            </a:r>
            <a:endParaRPr sz="140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Montana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retrofitting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project</a:t>
            </a:r>
            <a:endParaRPr sz="1400">
              <a:latin typeface="Arial"/>
              <a:cs typeface="Arial"/>
            </a:endParaRPr>
          </a:p>
          <a:p>
            <a:pPr marL="381000" marR="394335" indent="-342900">
              <a:lnSpc>
                <a:spcPct val="100000"/>
              </a:lnSpc>
              <a:buClr>
                <a:srgbClr val="757575"/>
              </a:buClr>
              <a:buSzPct val="128571"/>
              <a:buFont typeface="Tahoma"/>
              <a:buChar char="●"/>
              <a:tabLst>
                <a:tab pos="381000" algn="l"/>
              </a:tabLst>
            </a:pPr>
            <a:r>
              <a:rPr sz="1400" dirty="0">
                <a:latin typeface="Arial"/>
                <a:cs typeface="Arial"/>
              </a:rPr>
              <a:t>US entry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Solar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Decathlon: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350" baseline="24691" dirty="0">
                <a:latin typeface="Arial"/>
                <a:cs typeface="Arial"/>
              </a:rPr>
              <a:t>st</a:t>
            </a:r>
            <a:r>
              <a:rPr sz="1350" spc="187" baseline="24691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place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2018;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currently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2024 </a:t>
            </a:r>
            <a:r>
              <a:rPr sz="1400" spc="-10" dirty="0">
                <a:latin typeface="Arial"/>
                <a:cs typeface="Arial"/>
              </a:rPr>
              <a:t>entry.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7" y="1505711"/>
            <a:ext cx="2068068" cy="26471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4695" y="4224629"/>
            <a:ext cx="140716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Tampa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University</a:t>
            </a:r>
            <a:endParaRPr sz="1400">
              <a:latin typeface="Arial"/>
              <a:cs typeface="Arial"/>
            </a:endParaRPr>
          </a:p>
          <a:p>
            <a:pPr marL="60960"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Biology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Labs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685" y="291284"/>
            <a:ext cx="907613" cy="9563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3166" rIns="0" bIns="0" rtlCol="0">
            <a:spAutoFit/>
          </a:bodyPr>
          <a:lstStyle/>
          <a:p>
            <a:pPr marL="131508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Gill Sans MT"/>
                <a:cs typeface="Gill Sans MT"/>
              </a:rPr>
              <a:t>Operations</a:t>
            </a:r>
            <a:r>
              <a:rPr spc="-114" dirty="0">
                <a:latin typeface="Gill Sans MT"/>
                <a:cs typeface="Gill Sans MT"/>
              </a:rPr>
              <a:t> </a:t>
            </a:r>
            <a:r>
              <a:rPr spc="-130" dirty="0">
                <a:latin typeface="Gill Sans MT"/>
                <a:cs typeface="Gill Sans MT"/>
              </a:rPr>
              <a:t>&amp;</a:t>
            </a:r>
            <a:r>
              <a:rPr spc="-105" dirty="0">
                <a:latin typeface="Gill Sans MT"/>
                <a:cs typeface="Gill Sans MT"/>
              </a:rPr>
              <a:t> </a:t>
            </a:r>
            <a:r>
              <a:rPr spc="45" dirty="0">
                <a:latin typeface="Gill Sans MT"/>
                <a:cs typeface="Gill Sans MT"/>
              </a:rPr>
              <a:t>Maintenance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3752" y="1195831"/>
            <a:ext cx="6588125" cy="3079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Installs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new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retrofit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applications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Easily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installed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walls,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attics,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ceilings.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Contractor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training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available.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No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special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PPE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required;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special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tools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required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install.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Do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need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vacate</a:t>
            </a:r>
            <a:r>
              <a:rPr sz="1600" spc="-10" dirty="0">
                <a:latin typeface="Arial"/>
                <a:cs typeface="Arial"/>
              </a:rPr>
              <a:t> home/building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during</a:t>
            </a:r>
            <a:r>
              <a:rPr sz="1600" spc="-10" dirty="0">
                <a:latin typeface="Arial"/>
                <a:cs typeface="Arial"/>
              </a:rPr>
              <a:t> install.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No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maintenance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requirements,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just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install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experience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results.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20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year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warranty.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Not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food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animal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nesting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material.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PCM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blankets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moved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reused.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Safe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handle,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toxic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chemicals.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757575"/>
              </a:buClr>
              <a:buSzPct val="112500"/>
              <a:buFont typeface="Tahoma"/>
              <a:buChar char="●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Cost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effective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+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Improves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existing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insulation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performance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85" y="291284"/>
            <a:ext cx="907613" cy="9563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6833" y="426796"/>
            <a:ext cx="216535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Gill Sans MT"/>
                <a:cs typeface="Gill Sans MT"/>
              </a:rPr>
              <a:t>Performance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8744" y="971448"/>
            <a:ext cx="7125334" cy="33915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46075" indent="-333375">
              <a:lnSpc>
                <a:spcPct val="100000"/>
              </a:lnSpc>
              <a:spcBef>
                <a:spcPts val="385"/>
              </a:spcBef>
              <a:buClr>
                <a:srgbClr val="757575"/>
              </a:buClr>
              <a:buFont typeface="Tahoma"/>
              <a:buChar char="●"/>
              <a:tabLst>
                <a:tab pos="346075" algn="l"/>
              </a:tabLst>
            </a:pPr>
            <a:r>
              <a:rPr sz="1600" dirty="0">
                <a:latin typeface="Arial"/>
                <a:cs typeface="Arial"/>
              </a:rPr>
              <a:t>Installed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cost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=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$4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sqft.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(Typical)</a:t>
            </a:r>
            <a:endParaRPr sz="1600">
              <a:latin typeface="Arial"/>
              <a:cs typeface="Arial"/>
            </a:endParaRPr>
          </a:p>
          <a:p>
            <a:pPr marL="803275" lvl="1" indent="-333375">
              <a:lnSpc>
                <a:spcPct val="100000"/>
              </a:lnSpc>
              <a:spcBef>
                <a:spcPts val="290"/>
              </a:spcBef>
              <a:buClr>
                <a:srgbClr val="757575"/>
              </a:buClr>
              <a:buFont typeface="Tahoma"/>
              <a:buChar char="●"/>
              <a:tabLst>
                <a:tab pos="803275" algn="l"/>
              </a:tabLst>
            </a:pPr>
            <a:r>
              <a:rPr sz="1600" dirty="0">
                <a:latin typeface="Arial"/>
                <a:cs typeface="Arial"/>
              </a:rPr>
              <a:t>Material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Cost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=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$3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sqft</a:t>
            </a:r>
            <a:endParaRPr sz="1600">
              <a:latin typeface="Arial"/>
              <a:cs typeface="Arial"/>
            </a:endParaRPr>
          </a:p>
          <a:p>
            <a:pPr marL="803275" lvl="1" indent="-333375">
              <a:lnSpc>
                <a:spcPct val="100000"/>
              </a:lnSpc>
              <a:spcBef>
                <a:spcPts val="290"/>
              </a:spcBef>
              <a:buClr>
                <a:srgbClr val="757575"/>
              </a:buClr>
              <a:buFont typeface="Tahoma"/>
              <a:buChar char="●"/>
              <a:tabLst>
                <a:tab pos="803275" algn="l"/>
              </a:tabLst>
            </a:pPr>
            <a:r>
              <a:rPr sz="1600" dirty="0">
                <a:latin typeface="Arial"/>
                <a:cs typeface="Arial"/>
              </a:rPr>
              <a:t>Installation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cost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=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$1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sqft.</a:t>
            </a:r>
            <a:endParaRPr sz="1600">
              <a:latin typeface="Arial"/>
              <a:cs typeface="Arial"/>
            </a:endParaRPr>
          </a:p>
          <a:p>
            <a:pPr marL="346075" indent="-333375">
              <a:lnSpc>
                <a:spcPct val="100000"/>
              </a:lnSpc>
              <a:spcBef>
                <a:spcPts val="290"/>
              </a:spcBef>
              <a:buClr>
                <a:srgbClr val="757575"/>
              </a:buClr>
              <a:buFont typeface="Tahoma"/>
              <a:buChar char="●"/>
              <a:tabLst>
                <a:tab pos="346075" algn="l"/>
              </a:tabLst>
            </a:pPr>
            <a:r>
              <a:rPr sz="1600" dirty="0">
                <a:latin typeface="Arial"/>
                <a:cs typeface="Arial"/>
              </a:rPr>
              <a:t>Lab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results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=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40%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60%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HVAC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energy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reduction.</a:t>
            </a:r>
            <a:endParaRPr sz="1600">
              <a:latin typeface="Arial"/>
              <a:cs typeface="Arial"/>
            </a:endParaRPr>
          </a:p>
          <a:p>
            <a:pPr marL="346075" indent="-333375">
              <a:lnSpc>
                <a:spcPct val="100000"/>
              </a:lnSpc>
              <a:spcBef>
                <a:spcPts val="285"/>
              </a:spcBef>
              <a:buClr>
                <a:srgbClr val="757575"/>
              </a:buClr>
              <a:buFont typeface="Tahoma"/>
              <a:buChar char="●"/>
              <a:tabLst>
                <a:tab pos="346075" algn="l"/>
              </a:tabLst>
            </a:pPr>
            <a:r>
              <a:rPr sz="1600" dirty="0">
                <a:latin typeface="Arial"/>
                <a:cs typeface="Arial"/>
              </a:rPr>
              <a:t>30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residential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installation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&amp;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TX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=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20%-</a:t>
            </a:r>
            <a:r>
              <a:rPr sz="1600" dirty="0">
                <a:latin typeface="Arial"/>
                <a:cs typeface="Arial"/>
              </a:rPr>
              <a:t>30% total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KwHr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reduction.</a:t>
            </a:r>
            <a:endParaRPr sz="1600">
              <a:latin typeface="Arial"/>
              <a:cs typeface="Arial"/>
            </a:endParaRPr>
          </a:p>
          <a:p>
            <a:pPr marL="346075" indent="-333375">
              <a:lnSpc>
                <a:spcPct val="100000"/>
              </a:lnSpc>
              <a:spcBef>
                <a:spcPts val="290"/>
              </a:spcBef>
              <a:buClr>
                <a:srgbClr val="757575"/>
              </a:buClr>
              <a:buFont typeface="Tahoma"/>
              <a:buChar char="●"/>
              <a:tabLst>
                <a:tab pos="346075" algn="l"/>
              </a:tabLst>
            </a:pPr>
            <a:r>
              <a:rPr sz="1600" dirty="0">
                <a:latin typeface="Arial"/>
                <a:cs typeface="Arial"/>
              </a:rPr>
              <a:t>ROI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&gt;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100%</a:t>
            </a:r>
            <a:endParaRPr sz="1600">
              <a:latin typeface="Arial"/>
              <a:cs typeface="Arial"/>
            </a:endParaRPr>
          </a:p>
          <a:p>
            <a:pPr marL="346075" marR="5080" indent="-334010">
              <a:lnSpc>
                <a:spcPct val="114999"/>
              </a:lnSpc>
              <a:buClr>
                <a:srgbClr val="757575"/>
              </a:buClr>
              <a:buFont typeface="Tahoma"/>
              <a:buChar char="●"/>
              <a:tabLst>
                <a:tab pos="346075" algn="l"/>
              </a:tabLst>
            </a:pPr>
            <a:r>
              <a:rPr sz="1600" dirty="0">
                <a:latin typeface="Arial"/>
                <a:cs typeface="Arial"/>
              </a:rPr>
              <a:t>Key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driver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savings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correct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melt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point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selected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amount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Heat </a:t>
            </a:r>
            <a:r>
              <a:rPr sz="1600" dirty="0">
                <a:latin typeface="Arial"/>
                <a:cs typeface="Arial"/>
              </a:rPr>
              <a:t>Sync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installed.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Regional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Melt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points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provided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  <a:buClr>
                <a:srgbClr val="757575"/>
              </a:buClr>
              <a:buFont typeface="Tahoma"/>
              <a:buChar char="●"/>
            </a:pPr>
            <a:endParaRPr sz="1600">
              <a:latin typeface="Arial"/>
              <a:cs typeface="Arial"/>
            </a:endParaRPr>
          </a:p>
          <a:p>
            <a:pPr marL="346075" indent="-333375">
              <a:lnSpc>
                <a:spcPct val="100000"/>
              </a:lnSpc>
              <a:buClr>
                <a:srgbClr val="757575"/>
              </a:buClr>
              <a:buFont typeface="Tahoma"/>
              <a:buChar char="●"/>
              <a:tabLst>
                <a:tab pos="346075" algn="l"/>
              </a:tabLst>
            </a:pPr>
            <a:r>
              <a:rPr sz="1600" dirty="0">
                <a:latin typeface="Arial"/>
                <a:cs typeface="Arial"/>
              </a:rPr>
              <a:t>Broader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impact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GSA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support:</a:t>
            </a:r>
            <a:endParaRPr sz="1600">
              <a:latin typeface="Arial"/>
              <a:cs typeface="Arial"/>
            </a:endParaRPr>
          </a:p>
          <a:p>
            <a:pPr marL="803275" lvl="1" indent="-333375">
              <a:lnSpc>
                <a:spcPct val="100000"/>
              </a:lnSpc>
              <a:spcBef>
                <a:spcPts val="290"/>
              </a:spcBef>
              <a:buClr>
                <a:srgbClr val="757575"/>
              </a:buClr>
              <a:buFont typeface="Tahoma"/>
              <a:buChar char="●"/>
              <a:tabLst>
                <a:tab pos="803275" algn="l"/>
              </a:tabLst>
            </a:pPr>
            <a:r>
              <a:rPr sz="1600" dirty="0">
                <a:latin typeface="Arial"/>
                <a:cs typeface="Arial"/>
              </a:rPr>
              <a:t>Faster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adoption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rate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validation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energy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savings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potential.</a:t>
            </a:r>
            <a:endParaRPr sz="1600">
              <a:latin typeface="Arial"/>
              <a:cs typeface="Arial"/>
            </a:endParaRPr>
          </a:p>
          <a:p>
            <a:pPr marL="803275" lvl="1" indent="-333375">
              <a:lnSpc>
                <a:spcPct val="100000"/>
              </a:lnSpc>
              <a:spcBef>
                <a:spcPts val="285"/>
              </a:spcBef>
              <a:buClr>
                <a:srgbClr val="757575"/>
              </a:buClr>
              <a:buFont typeface="Tahoma"/>
              <a:buChar char="●"/>
              <a:tabLst>
                <a:tab pos="803275" algn="l"/>
              </a:tabLst>
            </a:pPr>
            <a:r>
              <a:rPr sz="1600" dirty="0">
                <a:latin typeface="Arial"/>
                <a:cs typeface="Arial"/>
              </a:rPr>
              <a:t>Use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applications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require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thermal</a:t>
            </a:r>
            <a:r>
              <a:rPr sz="1600" spc="3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management.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85" y="291284"/>
            <a:ext cx="907613" cy="9563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5476" y="164592"/>
            <a:ext cx="2261616" cy="15499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1014</Words>
  <Application>Microsoft Office PowerPoint</Application>
  <PresentationFormat>On-screen Show (16:9)</PresentationFormat>
  <Paragraphs>138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Candara</vt:lpstr>
      <vt:lpstr>Gill Sans MT</vt:lpstr>
      <vt:lpstr>Lucida Sans</vt:lpstr>
      <vt:lpstr>Tahoma</vt:lpstr>
      <vt:lpstr>Times New Roman</vt:lpstr>
      <vt:lpstr>Trebuchet MS</vt:lpstr>
      <vt:lpstr>Office Theme</vt:lpstr>
      <vt:lpstr>Heat Sync, Inc. Technology Presentation FY24 RFI101623</vt:lpstr>
      <vt:lpstr>Heat Sync Phase Change Material (PCM) blankets</vt:lpstr>
      <vt:lpstr>Presentation Outline</vt:lpstr>
      <vt:lpstr>Technology Overview</vt:lpstr>
      <vt:lpstr>Innovation</vt:lpstr>
      <vt:lpstr>Laboratory Test Data</vt:lpstr>
      <vt:lpstr>Maturity</vt:lpstr>
      <vt:lpstr>Operations &amp; Maintenance</vt:lpstr>
      <vt:lpstr>Performance</vt:lpstr>
      <vt:lpstr>Test-Bed Scenario</vt:lpstr>
      <vt:lpstr>Additional Application Ideas: </vt:lpstr>
      <vt:lpstr>Value of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Presentation Guidance</dc:title>
  <dc:creator>MMoyer</dc:creator>
  <cp:lastModifiedBy>Meredith Moyer</cp:lastModifiedBy>
  <cp:revision>1</cp:revision>
  <dcterms:created xsi:type="dcterms:W3CDTF">2025-02-05T19:50:48Z</dcterms:created>
  <dcterms:modified xsi:type="dcterms:W3CDTF">2025-02-05T19:51:42Z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2025-02-05T00:00:00Z</vt:filetime>
  </property>
  <property fmtid="{D5CDD505-2E9C-101B-9397-08002B2CF9AE}" pid="5" name="Producer">
    <vt:lpwstr>Microsoft® PowerPoint® for Microsoft 365</vt:lpwstr>
  </property>
</Properties>
</file>